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94" r:id="rId3"/>
    <p:sldId id="298" r:id="rId4"/>
    <p:sldId id="284" r:id="rId5"/>
    <p:sldId id="287" r:id="rId6"/>
    <p:sldId id="260" r:id="rId7"/>
    <p:sldId id="285" r:id="rId8"/>
    <p:sldId id="286" r:id="rId9"/>
    <p:sldId id="280" r:id="rId10"/>
    <p:sldId id="281" r:id="rId11"/>
    <p:sldId id="262" r:id="rId12"/>
    <p:sldId id="302" r:id="rId13"/>
    <p:sldId id="296" r:id="rId14"/>
    <p:sldId id="29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E8A204-7704-44BE-9113-41354C8E9266}" v="6" dt="2024-05-09T22:31:51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Conn" userId="7d282ff5bc2e06e0" providerId="LiveId" clId="{88E8A204-7704-44BE-9113-41354C8E9266}"/>
    <pc:docChg chg="undo custSel addSld delSld modSld sldOrd">
      <pc:chgData name="Steve Conn" userId="7d282ff5bc2e06e0" providerId="LiveId" clId="{88E8A204-7704-44BE-9113-41354C8E9266}" dt="2024-05-10T02:05:45.827" v="782" actId="20577"/>
      <pc:docMkLst>
        <pc:docMk/>
      </pc:docMkLst>
      <pc:sldChg chg="del">
        <pc:chgData name="Steve Conn" userId="7d282ff5bc2e06e0" providerId="LiveId" clId="{88E8A204-7704-44BE-9113-41354C8E9266}" dt="2024-05-09T22:32:27.105" v="457" actId="47"/>
        <pc:sldMkLst>
          <pc:docMk/>
          <pc:sldMk cId="0" sldId="256"/>
        </pc:sldMkLst>
      </pc:sldChg>
      <pc:sldChg chg="del">
        <pc:chgData name="Steve Conn" userId="7d282ff5bc2e06e0" providerId="LiveId" clId="{88E8A204-7704-44BE-9113-41354C8E9266}" dt="2024-05-09T22:32:27.105" v="457" actId="47"/>
        <pc:sldMkLst>
          <pc:docMk/>
          <pc:sldMk cId="0" sldId="257"/>
        </pc:sldMkLst>
      </pc:sldChg>
      <pc:sldChg chg="del">
        <pc:chgData name="Steve Conn" userId="7d282ff5bc2e06e0" providerId="LiveId" clId="{88E8A204-7704-44BE-9113-41354C8E9266}" dt="2024-05-09T22:32:27.105" v="457" actId="47"/>
        <pc:sldMkLst>
          <pc:docMk/>
          <pc:sldMk cId="0" sldId="258"/>
        </pc:sldMkLst>
      </pc:sldChg>
      <pc:sldChg chg="del">
        <pc:chgData name="Steve Conn" userId="7d282ff5bc2e06e0" providerId="LiveId" clId="{88E8A204-7704-44BE-9113-41354C8E9266}" dt="2024-05-09T22:32:27.105" v="457" actId="47"/>
        <pc:sldMkLst>
          <pc:docMk/>
          <pc:sldMk cId="0" sldId="259"/>
        </pc:sldMkLst>
      </pc:sldChg>
      <pc:sldChg chg="add">
        <pc:chgData name="Steve Conn" userId="7d282ff5bc2e06e0" providerId="LiveId" clId="{88E8A204-7704-44BE-9113-41354C8E9266}" dt="2024-05-09T22:21:13.067" v="35"/>
        <pc:sldMkLst>
          <pc:docMk/>
          <pc:sldMk cId="2106744507" sldId="260"/>
        </pc:sldMkLst>
      </pc:sldChg>
      <pc:sldChg chg="del">
        <pc:chgData name="Steve Conn" userId="7d282ff5bc2e06e0" providerId="LiveId" clId="{88E8A204-7704-44BE-9113-41354C8E9266}" dt="2024-05-09T22:21:49.554" v="36" actId="2696"/>
        <pc:sldMkLst>
          <pc:docMk/>
          <pc:sldMk cId="0" sldId="261"/>
        </pc:sldMkLst>
      </pc:sldChg>
      <pc:sldChg chg="add del">
        <pc:chgData name="Steve Conn" userId="7d282ff5bc2e06e0" providerId="LiveId" clId="{88E8A204-7704-44BE-9113-41354C8E9266}" dt="2024-05-09T22:23:13.300" v="42" actId="47"/>
        <pc:sldMkLst>
          <pc:docMk/>
          <pc:sldMk cId="1086149813" sldId="261"/>
        </pc:sldMkLst>
      </pc:sldChg>
      <pc:sldChg chg="add">
        <pc:chgData name="Steve Conn" userId="7d282ff5bc2e06e0" providerId="LiveId" clId="{88E8A204-7704-44BE-9113-41354C8E9266}" dt="2024-05-09T22:21:59.005" v="37"/>
        <pc:sldMkLst>
          <pc:docMk/>
          <pc:sldMk cId="493502053" sldId="262"/>
        </pc:sldMkLst>
      </pc:sldChg>
      <pc:sldChg chg="modSp mod">
        <pc:chgData name="Steve Conn" userId="7d282ff5bc2e06e0" providerId="LiveId" clId="{88E8A204-7704-44BE-9113-41354C8E9266}" dt="2024-05-09T22:20:09.131" v="31" actId="14100"/>
        <pc:sldMkLst>
          <pc:docMk/>
          <pc:sldMk cId="0" sldId="280"/>
        </pc:sldMkLst>
        <pc:spChg chg="mod">
          <ac:chgData name="Steve Conn" userId="7d282ff5bc2e06e0" providerId="LiveId" clId="{88E8A204-7704-44BE-9113-41354C8E9266}" dt="2024-05-09T22:20:09.131" v="31" actId="14100"/>
          <ac:spMkLst>
            <pc:docMk/>
            <pc:sldMk cId="0" sldId="280"/>
            <ac:spMk id="6" creationId="{00000000-0000-0000-0000-000000000000}"/>
          </ac:spMkLst>
        </pc:spChg>
      </pc:sldChg>
      <pc:sldChg chg="addSp modSp mod ord">
        <pc:chgData name="Steve Conn" userId="7d282ff5bc2e06e0" providerId="LiveId" clId="{88E8A204-7704-44BE-9113-41354C8E9266}" dt="2024-05-09T22:23:39.952" v="45" actId="14100"/>
        <pc:sldMkLst>
          <pc:docMk/>
          <pc:sldMk cId="0" sldId="281"/>
        </pc:sldMkLst>
        <pc:picChg chg="add mod">
          <ac:chgData name="Steve Conn" userId="7d282ff5bc2e06e0" providerId="LiveId" clId="{88E8A204-7704-44BE-9113-41354C8E9266}" dt="2024-05-09T22:23:39.952" v="45" actId="14100"/>
          <ac:picMkLst>
            <pc:docMk/>
            <pc:sldMk cId="0" sldId="281"/>
            <ac:picMk id="17" creationId="{870E650B-1FB2-D35C-0CDC-94CC68B0B7D6}"/>
          </ac:picMkLst>
        </pc:picChg>
      </pc:sldChg>
      <pc:sldChg chg="modSp del mod ord">
        <pc:chgData name="Steve Conn" userId="7d282ff5bc2e06e0" providerId="LiveId" clId="{88E8A204-7704-44BE-9113-41354C8E9266}" dt="2024-05-09T22:24:38.620" v="46" actId="47"/>
        <pc:sldMkLst>
          <pc:docMk/>
          <pc:sldMk cId="0" sldId="282"/>
        </pc:sldMkLst>
        <pc:spChg chg="mod">
          <ac:chgData name="Steve Conn" userId="7d282ff5bc2e06e0" providerId="LiveId" clId="{88E8A204-7704-44BE-9113-41354C8E9266}" dt="2024-05-09T22:18:50.098" v="23" actId="1035"/>
          <ac:spMkLst>
            <pc:docMk/>
            <pc:sldMk cId="0" sldId="282"/>
            <ac:spMk id="12" creationId="{00000000-0000-0000-0000-000000000000}"/>
          </ac:spMkLst>
        </pc:spChg>
        <pc:spChg chg="mod">
          <ac:chgData name="Steve Conn" userId="7d282ff5bc2e06e0" providerId="LiveId" clId="{88E8A204-7704-44BE-9113-41354C8E9266}" dt="2024-05-09T22:19:04.976" v="25" actId="14100"/>
          <ac:spMkLst>
            <pc:docMk/>
            <pc:sldMk cId="0" sldId="282"/>
            <ac:spMk id="13" creationId="{00000000-0000-0000-0000-000000000000}"/>
          </ac:spMkLst>
        </pc:spChg>
      </pc:sldChg>
      <pc:sldChg chg="del">
        <pc:chgData name="Steve Conn" userId="7d282ff5bc2e06e0" providerId="LiveId" clId="{88E8A204-7704-44BE-9113-41354C8E9266}" dt="2024-05-09T22:25:01.027" v="47" actId="47"/>
        <pc:sldMkLst>
          <pc:docMk/>
          <pc:sldMk cId="0" sldId="283"/>
        </pc:sldMkLst>
      </pc:sldChg>
      <pc:sldChg chg="del">
        <pc:chgData name="Steve Conn" userId="7d282ff5bc2e06e0" providerId="LiveId" clId="{88E8A204-7704-44BE-9113-41354C8E9266}" dt="2024-05-09T22:20:28.977" v="32" actId="2696"/>
        <pc:sldMkLst>
          <pc:docMk/>
          <pc:sldMk cId="1152965223" sldId="284"/>
        </pc:sldMkLst>
        <pc:spChg chg="mod">
          <ac:chgData name="Steve Conn" userId="7d282ff5bc2e06e0" providerId="LiveId" clId="{88E8A204-7704-44BE-9113-41354C8E9266}" dt="2024-05-10T00:37:27.525" v="739" actId="14100"/>
          <ac:spMkLst>
            <pc:docMk/>
            <pc:sldMk cId="1152965223" sldId="284"/>
            <ac:spMk id="6" creationId="{00000000-0000-0000-0000-000000000000}"/>
          </ac:spMkLst>
        </pc:spChg>
      </pc:sldChg>
      <pc:sldChg chg="del">
        <pc:chgData name="Steve Conn" userId="7d282ff5bc2e06e0" providerId="LiveId" clId="{88E8A204-7704-44BE-9113-41354C8E9266}" dt="2024-05-09T22:20:28.977" v="32" actId="2696"/>
        <pc:sldMkLst>
          <pc:docMk/>
          <pc:sldMk cId="2734996315" sldId="285"/>
        </pc:sldMkLst>
      </pc:sldChg>
      <pc:sldChg chg="add">
        <pc:chgData name="Steve Conn" userId="7d282ff5bc2e06e0" providerId="LiveId" clId="{88E8A204-7704-44BE-9113-41354C8E9266}" dt="2024-05-09T22:20:32.591" v="33"/>
        <pc:sldMkLst>
          <pc:docMk/>
          <pc:sldMk cId="1947875242" sldId="286"/>
        </pc:sldMkLst>
      </pc:sldChg>
      <pc:sldChg chg="delSp modSp add mod ord">
        <pc:chgData name="Steve Conn" userId="7d282ff5bc2e06e0" providerId="LiveId" clId="{88E8A204-7704-44BE-9113-41354C8E9266}" dt="2024-05-10T00:38:29.327" v="747" actId="20577"/>
        <pc:sldMkLst>
          <pc:docMk/>
          <pc:sldMk cId="3642528963" sldId="287"/>
        </pc:sldMkLst>
        <pc:spChg chg="mod">
          <ac:chgData name="Steve Conn" userId="7d282ff5bc2e06e0" providerId="LiveId" clId="{88E8A204-7704-44BE-9113-41354C8E9266}" dt="2024-05-10T00:38:29.327" v="747" actId="20577"/>
          <ac:spMkLst>
            <pc:docMk/>
            <pc:sldMk cId="3642528963" sldId="287"/>
            <ac:spMk id="2" creationId="{00000000-0000-0000-0000-000000000000}"/>
          </ac:spMkLst>
        </pc:spChg>
        <pc:spChg chg="mod">
          <ac:chgData name="Steve Conn" userId="7d282ff5bc2e06e0" providerId="LiveId" clId="{88E8A204-7704-44BE-9113-41354C8E9266}" dt="2024-05-10T00:36:53.867" v="722" actId="1036"/>
          <ac:spMkLst>
            <pc:docMk/>
            <pc:sldMk cId="3642528963" sldId="287"/>
            <ac:spMk id="3" creationId="{00000000-0000-0000-0000-000000000000}"/>
          </ac:spMkLst>
        </pc:spChg>
        <pc:spChg chg="mod">
          <ac:chgData name="Steve Conn" userId="7d282ff5bc2e06e0" providerId="LiveId" clId="{88E8A204-7704-44BE-9113-41354C8E9266}" dt="2024-05-10T00:36:53.867" v="722" actId="1036"/>
          <ac:spMkLst>
            <pc:docMk/>
            <pc:sldMk cId="3642528963" sldId="287"/>
            <ac:spMk id="4" creationId="{00000000-0000-0000-0000-000000000000}"/>
          </ac:spMkLst>
        </pc:spChg>
        <pc:spChg chg="del">
          <ac:chgData name="Steve Conn" userId="7d282ff5bc2e06e0" providerId="LiveId" clId="{88E8A204-7704-44BE-9113-41354C8E9266}" dt="2024-05-10T00:36:07.072" v="642" actId="478"/>
          <ac:spMkLst>
            <pc:docMk/>
            <pc:sldMk cId="3642528963" sldId="287"/>
            <ac:spMk id="5" creationId="{00000000-0000-0000-0000-000000000000}"/>
          </ac:spMkLst>
        </pc:spChg>
        <pc:spChg chg="mod">
          <ac:chgData name="Steve Conn" userId="7d282ff5bc2e06e0" providerId="LiveId" clId="{88E8A204-7704-44BE-9113-41354C8E9266}" dt="2024-05-10T00:36:15.572" v="657" actId="1037"/>
          <ac:spMkLst>
            <pc:docMk/>
            <pc:sldMk cId="3642528963" sldId="287"/>
            <ac:spMk id="6" creationId="{00000000-0000-0000-0000-000000000000}"/>
          </ac:spMkLst>
        </pc:spChg>
        <pc:spChg chg="del mod">
          <ac:chgData name="Steve Conn" userId="7d282ff5bc2e06e0" providerId="LiveId" clId="{88E8A204-7704-44BE-9113-41354C8E9266}" dt="2024-05-10T00:35:56.518" v="636"/>
          <ac:spMkLst>
            <pc:docMk/>
            <pc:sldMk cId="3642528963" sldId="287"/>
            <ac:spMk id="8" creationId="{00000000-0000-0000-0000-000000000000}"/>
          </ac:spMkLst>
        </pc:spChg>
        <pc:spChg chg="del mod">
          <ac:chgData name="Steve Conn" userId="7d282ff5bc2e06e0" providerId="LiveId" clId="{88E8A204-7704-44BE-9113-41354C8E9266}" dt="2024-05-10T00:35:56.520" v="640"/>
          <ac:spMkLst>
            <pc:docMk/>
            <pc:sldMk cId="3642528963" sldId="287"/>
            <ac:spMk id="9" creationId="{00000000-0000-0000-0000-000000000000}"/>
          </ac:spMkLst>
        </pc:spChg>
        <pc:spChg chg="del mod">
          <ac:chgData name="Steve Conn" userId="7d282ff5bc2e06e0" providerId="LiveId" clId="{88E8A204-7704-44BE-9113-41354C8E9266}" dt="2024-05-10T00:35:56.519" v="638"/>
          <ac:spMkLst>
            <pc:docMk/>
            <pc:sldMk cId="3642528963" sldId="287"/>
            <ac:spMk id="10" creationId="{00000000-0000-0000-0000-000000000000}"/>
          </ac:spMkLst>
        </pc:spChg>
        <pc:spChg chg="del">
          <ac:chgData name="Steve Conn" userId="7d282ff5bc2e06e0" providerId="LiveId" clId="{88E8A204-7704-44BE-9113-41354C8E9266}" dt="2024-05-10T00:36:03.042" v="641" actId="478"/>
          <ac:spMkLst>
            <pc:docMk/>
            <pc:sldMk cId="3642528963" sldId="287"/>
            <ac:spMk id="11" creationId="{00000000-0000-0000-0000-000000000000}"/>
          </ac:spMkLst>
        </pc:spChg>
        <pc:spChg chg="del mod">
          <ac:chgData name="Steve Conn" userId="7d282ff5bc2e06e0" providerId="LiveId" clId="{88E8A204-7704-44BE-9113-41354C8E9266}" dt="2024-05-10T00:35:56.516" v="634" actId="478"/>
          <ac:spMkLst>
            <pc:docMk/>
            <pc:sldMk cId="3642528963" sldId="287"/>
            <ac:spMk id="12" creationId="{00000000-0000-0000-0000-000000000000}"/>
          </ac:spMkLst>
        </pc:spChg>
        <pc:spChg chg="mod">
          <ac:chgData name="Steve Conn" userId="7d282ff5bc2e06e0" providerId="LiveId" clId="{88E8A204-7704-44BE-9113-41354C8E9266}" dt="2024-05-10T00:36:42.226" v="704" actId="1035"/>
          <ac:spMkLst>
            <pc:docMk/>
            <pc:sldMk cId="3642528963" sldId="287"/>
            <ac:spMk id="13" creationId="{00000000-0000-0000-0000-000000000000}"/>
          </ac:spMkLst>
        </pc:spChg>
        <pc:spChg chg="mod">
          <ac:chgData name="Steve Conn" userId="7d282ff5bc2e06e0" providerId="LiveId" clId="{88E8A204-7704-44BE-9113-41354C8E9266}" dt="2024-05-10T00:36:42.226" v="704" actId="1035"/>
          <ac:spMkLst>
            <pc:docMk/>
            <pc:sldMk cId="3642528963" sldId="287"/>
            <ac:spMk id="14" creationId="{00000000-0000-0000-0000-000000000000}"/>
          </ac:spMkLst>
        </pc:spChg>
      </pc:sldChg>
      <pc:sldChg chg="del">
        <pc:chgData name="Steve Conn" userId="7d282ff5bc2e06e0" providerId="LiveId" clId="{88E8A204-7704-44BE-9113-41354C8E9266}" dt="2024-05-09T22:25:05.078" v="48" actId="47"/>
        <pc:sldMkLst>
          <pc:docMk/>
          <pc:sldMk cId="0" sldId="288"/>
        </pc:sldMkLst>
      </pc:sldChg>
      <pc:sldChg chg="del">
        <pc:chgData name="Steve Conn" userId="7d282ff5bc2e06e0" providerId="LiveId" clId="{88E8A204-7704-44BE-9113-41354C8E9266}" dt="2024-05-09T22:32:27.105" v="457" actId="47"/>
        <pc:sldMkLst>
          <pc:docMk/>
          <pc:sldMk cId="3969755991" sldId="289"/>
        </pc:sldMkLst>
      </pc:sldChg>
      <pc:sldChg chg="del">
        <pc:chgData name="Steve Conn" userId="7d282ff5bc2e06e0" providerId="LiveId" clId="{88E8A204-7704-44BE-9113-41354C8E9266}" dt="2024-05-09T22:25:10.917" v="49" actId="47"/>
        <pc:sldMkLst>
          <pc:docMk/>
          <pc:sldMk cId="1363905612" sldId="290"/>
        </pc:sldMkLst>
      </pc:sldChg>
      <pc:sldChg chg="del">
        <pc:chgData name="Steve Conn" userId="7d282ff5bc2e06e0" providerId="LiveId" clId="{88E8A204-7704-44BE-9113-41354C8E9266}" dt="2024-05-09T22:32:27.105" v="457" actId="47"/>
        <pc:sldMkLst>
          <pc:docMk/>
          <pc:sldMk cId="0" sldId="291"/>
        </pc:sldMkLst>
      </pc:sldChg>
      <pc:sldChg chg="del">
        <pc:chgData name="Steve Conn" userId="7d282ff5bc2e06e0" providerId="LiveId" clId="{88E8A204-7704-44BE-9113-41354C8E9266}" dt="2024-05-09T22:32:27.105" v="457" actId="47"/>
        <pc:sldMkLst>
          <pc:docMk/>
          <pc:sldMk cId="4032876457" sldId="292"/>
        </pc:sldMkLst>
      </pc:sldChg>
      <pc:sldChg chg="del">
        <pc:chgData name="Steve Conn" userId="7d282ff5bc2e06e0" providerId="LiveId" clId="{88E8A204-7704-44BE-9113-41354C8E9266}" dt="2024-05-09T22:32:19.830" v="456" actId="47"/>
        <pc:sldMkLst>
          <pc:docMk/>
          <pc:sldMk cId="0" sldId="293"/>
        </pc:sldMkLst>
      </pc:sldChg>
      <pc:sldChg chg="del">
        <pc:chgData name="Steve Conn" userId="7d282ff5bc2e06e0" providerId="LiveId" clId="{88E8A204-7704-44BE-9113-41354C8E9266}" dt="2024-05-09T22:31:42.954" v="454" actId="2696"/>
        <pc:sldMkLst>
          <pc:docMk/>
          <pc:sldMk cId="57053727" sldId="294"/>
        </pc:sldMkLst>
      </pc:sldChg>
      <pc:sldChg chg="del">
        <pc:chgData name="Steve Conn" userId="7d282ff5bc2e06e0" providerId="LiveId" clId="{88E8A204-7704-44BE-9113-41354C8E9266}" dt="2024-05-09T22:33:17.024" v="471" actId="47"/>
        <pc:sldMkLst>
          <pc:docMk/>
          <pc:sldMk cId="2786896628" sldId="295"/>
        </pc:sldMkLst>
      </pc:sldChg>
      <pc:sldChg chg="add">
        <pc:chgData name="Steve Conn" userId="7d282ff5bc2e06e0" providerId="LiveId" clId="{88E8A204-7704-44BE-9113-41354C8E9266}" dt="2024-05-09T22:31:22.855" v="453"/>
        <pc:sldMkLst>
          <pc:docMk/>
          <pc:sldMk cId="3310421246" sldId="298"/>
        </pc:sldMkLst>
      </pc:sldChg>
      <pc:sldChg chg="del">
        <pc:chgData name="Steve Conn" userId="7d282ff5bc2e06e0" providerId="LiveId" clId="{88E8A204-7704-44BE-9113-41354C8E9266}" dt="2024-05-09T22:31:14.699" v="452" actId="2696"/>
        <pc:sldMkLst>
          <pc:docMk/>
          <pc:sldMk cId="3958412840" sldId="298"/>
        </pc:sldMkLst>
      </pc:sldChg>
      <pc:sldChg chg="new del">
        <pc:chgData name="Steve Conn" userId="7d282ff5bc2e06e0" providerId="LiveId" clId="{88E8A204-7704-44BE-9113-41354C8E9266}" dt="2024-05-09T22:25:58.263" v="51" actId="47"/>
        <pc:sldMkLst>
          <pc:docMk/>
          <pc:sldMk cId="1170927159" sldId="299"/>
        </pc:sldMkLst>
      </pc:sldChg>
      <pc:sldChg chg="new del">
        <pc:chgData name="Steve Conn" userId="7d282ff5bc2e06e0" providerId="LiveId" clId="{88E8A204-7704-44BE-9113-41354C8E9266}" dt="2024-05-09T22:33:22.471" v="472" actId="47"/>
        <pc:sldMkLst>
          <pc:docMk/>
          <pc:sldMk cId="2597738656" sldId="300"/>
        </pc:sldMkLst>
      </pc:sldChg>
      <pc:sldChg chg="modSp new mod">
        <pc:chgData name="Steve Conn" userId="7d282ff5bc2e06e0" providerId="LiveId" clId="{88E8A204-7704-44BE-9113-41354C8E9266}" dt="2024-05-10T02:05:45.827" v="782" actId="20577"/>
        <pc:sldMkLst>
          <pc:docMk/>
          <pc:sldMk cId="1405477638" sldId="301"/>
        </pc:sldMkLst>
        <pc:spChg chg="mod">
          <ac:chgData name="Steve Conn" userId="7d282ff5bc2e06e0" providerId="LiveId" clId="{88E8A204-7704-44BE-9113-41354C8E9266}" dt="2024-05-09T22:27:40.283" v="157" actId="20577"/>
          <ac:spMkLst>
            <pc:docMk/>
            <pc:sldMk cId="1405477638" sldId="301"/>
            <ac:spMk id="2" creationId="{18F369F1-7E60-8DFE-AA8F-E83A6DD5FACD}"/>
          </ac:spMkLst>
        </pc:spChg>
        <pc:spChg chg="mod">
          <ac:chgData name="Steve Conn" userId="7d282ff5bc2e06e0" providerId="LiveId" clId="{88E8A204-7704-44BE-9113-41354C8E9266}" dt="2024-05-10T02:05:45.827" v="782" actId="20577"/>
          <ac:spMkLst>
            <pc:docMk/>
            <pc:sldMk cId="1405477638" sldId="301"/>
            <ac:spMk id="3" creationId="{91415089-60E7-0254-A882-FEFAF5665137}"/>
          </ac:spMkLst>
        </pc:spChg>
      </pc:sldChg>
      <pc:sldChg chg="modSp new mod">
        <pc:chgData name="Steve Conn" userId="7d282ff5bc2e06e0" providerId="LiveId" clId="{88E8A204-7704-44BE-9113-41354C8E9266}" dt="2024-05-09T22:33:13.661" v="470" actId="20577"/>
        <pc:sldMkLst>
          <pc:docMk/>
          <pc:sldMk cId="150034283" sldId="302"/>
        </pc:sldMkLst>
        <pc:spChg chg="mod">
          <ac:chgData name="Steve Conn" userId="7d282ff5bc2e06e0" providerId="LiveId" clId="{88E8A204-7704-44BE-9113-41354C8E9266}" dt="2024-05-09T22:33:13.661" v="470" actId="20577"/>
          <ac:spMkLst>
            <pc:docMk/>
            <pc:sldMk cId="150034283" sldId="302"/>
            <ac:spMk id="2" creationId="{D196D3D2-5982-F824-2C14-27FBC4CA91E2}"/>
          </ac:spMkLst>
        </pc:spChg>
      </pc:sldChg>
      <pc:sldMasterChg chg="delSldLayout">
        <pc:chgData name="Steve Conn" userId="7d282ff5bc2e06e0" providerId="LiveId" clId="{88E8A204-7704-44BE-9113-41354C8E9266}" dt="2024-05-09T22:32:27.105" v="457" actId="47"/>
        <pc:sldMasterMkLst>
          <pc:docMk/>
          <pc:sldMasterMk cId="1817850068" sldId="2147483648"/>
        </pc:sldMasterMkLst>
        <pc:sldLayoutChg chg="del">
          <pc:chgData name="Steve Conn" userId="7d282ff5bc2e06e0" providerId="LiveId" clId="{88E8A204-7704-44BE-9113-41354C8E9266}" dt="2024-05-09T22:32:27.105" v="457" actId="47"/>
          <pc:sldLayoutMkLst>
            <pc:docMk/>
            <pc:sldMasterMk cId="1817850068" sldId="2147483648"/>
            <pc:sldLayoutMk cId="2718435451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26E99-35B6-4607-79AC-369DA4395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E3B5E-FA28-20F7-632A-A068A6BC1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8D89A-4F65-39A8-851D-0A619A59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F2AB-98A3-440B-8A94-2761E4DC5A2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C3BF6-FB64-C389-22FE-DA12A400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C6A5F-00D2-EC8E-E14E-B16341CF5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0D6-177D-4F71-87EB-8F534D0E9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8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66D8-A98B-B8E6-4BA7-FD9A2AC8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14573-D02E-49BC-E6BC-321B145E3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6AF971-EA57-5249-EF4D-BDE12E76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F2AB-98A3-440B-8A94-2761E4DC5A2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9B50E-2BD4-3324-EE27-5EA4633C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54ABF-4225-AC3E-2158-54BB7600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0D6-177D-4F71-87EB-8F534D0E9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1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1843E-E915-C1B9-B188-F82D934AE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DC169-F8D0-033B-666B-BB7AEA891F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9CF43-92DA-2FD0-28A5-4E834013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F2AB-98A3-440B-8A94-2761E4DC5A2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0F22E-1550-808D-40DB-83D56750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43E84-DFAE-22E5-9E9B-56ED3537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0D6-177D-4F71-87EB-8F534D0E9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3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79B9-2B6F-A34C-352C-AAF59FAE2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5A27F-E50B-3C0D-4F55-60818AFC6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C15E8-72E3-FA73-3C6E-FD016F2D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F2AB-98A3-440B-8A94-2761E4DC5A2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A1AA5-7C51-AE89-9AE0-2F75A0F8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71855-880F-52BC-7AB1-ACBA9BB2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0D6-177D-4F71-87EB-8F534D0E9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61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88A84-76B0-8F93-FD70-7ACD14295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E3C42-F7C7-D91D-02B3-C70DC6EDA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B3888-9A3F-E93E-A58F-94CC10332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F2AB-98A3-440B-8A94-2761E4DC5A2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E09DD-02A7-C4E7-81D4-8D3FB282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F44A1-57BD-1398-89BB-069B92770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0D6-177D-4F71-87EB-8F534D0E9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3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2B6E-829C-53C1-B7BE-FB4D1141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487E5-4074-065A-9ED0-24865923E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22683-D9C3-DB39-E7DD-D87FA51BE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053F67-F4A5-E33E-749D-AF8FE15D4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F2AB-98A3-440B-8A94-2761E4DC5A2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168DB-FBB7-987E-964E-EA4D0A74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70914-D374-93A5-F42D-FDD31B68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0D6-177D-4F71-87EB-8F534D0E9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9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B152A-0F1E-A495-B3DA-0E251B80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916E2-A8B1-D2FD-89A8-042AA8A25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2432F-2BF6-B2E4-668E-A987E5249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6FE1A-8D7A-189E-4DDA-FA7EC7E0A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58E68D-979C-D87B-A48D-6E831A125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CF366A-93BB-DA38-3872-DBB01A6DA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F2AB-98A3-440B-8A94-2761E4DC5A2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996EE-102A-4EFB-C2D1-5F06BFDBE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847D34-8FF9-A7A9-7E9C-66BC8632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0D6-177D-4F71-87EB-8F534D0E9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5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DA9C3-6206-B60D-79C5-E5B5E2C5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88C5C6-A539-2B0C-1E3A-D17618FCB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F2AB-98A3-440B-8A94-2761E4DC5A2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C7F76-52EB-89A4-07E3-4EDCCA13F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1E091E-8F5E-2F03-F5F1-68019ED12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0D6-177D-4F71-87EB-8F534D0E9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50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859D7D-E768-9ED2-4A9C-77ED183B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F2AB-98A3-440B-8A94-2761E4DC5A2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8143A9-29AE-DCD5-7E73-C52A9CFC7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C69C4-3270-ED7A-1BF3-847EAAFEB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0D6-177D-4F71-87EB-8F534D0E9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1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4727-F32D-373A-C816-79246993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5A5EE-AF8A-73A0-4030-F65DF84AD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43788-170B-208B-46FA-3323AD342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B412D-609B-A5AE-92DB-94E6AF7E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F2AB-98A3-440B-8A94-2761E4DC5A2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C5775-7F53-8F28-3A81-AA45901A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806C9-7E33-4EEE-8BAE-30C15073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0D6-177D-4F71-87EB-8F534D0E9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4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C32F0-2141-1B09-CA9A-4B9BB7598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222F1-5D50-BE18-4D36-BC5E321850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75D96-905E-C371-FD88-54C566723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6E6B7-D538-9FF8-9D86-ACA6CDD03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F2AB-98A3-440B-8A94-2761E4DC5A2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6DBF0-F5EF-E97E-B0AD-5016FEA3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6CB71-C22E-145B-16D4-C8925EFE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10D6-177D-4F71-87EB-8F534D0E9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5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D5E501-8902-FEDC-B3DC-C20C97221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5F5FC-F692-FC40-1BC4-DD7159FDB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BA759-54CC-8D11-0D1B-505CF51FC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6F2AB-98A3-440B-8A94-2761E4DC5A2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5639D-2538-0707-82DE-FBB21BC4B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FE8F2-F5E6-9072-B8A7-2D5968A2C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E10D6-177D-4F71-87EB-8F534D0E96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5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369F1-7E60-8DFE-AA8F-E83A6DD5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2025 Membership Renewal &amp; Unit Recharter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15089-60E7-0254-A882-FEFAF566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63" y="1825625"/>
            <a:ext cx="11535506" cy="4351338"/>
          </a:xfrm>
        </p:spPr>
        <p:txBody>
          <a:bodyPr/>
          <a:lstStyle/>
          <a:p>
            <a:r>
              <a:rPr lang="en-US" dirty="0"/>
              <a:t>Starting 3/1/24, Membership Renewal &amp; Unit Recharter are decoupled</a:t>
            </a:r>
          </a:p>
          <a:p>
            <a:endParaRPr lang="en-US" dirty="0"/>
          </a:p>
          <a:p>
            <a:r>
              <a:rPr lang="en-US" dirty="0"/>
              <a:t>Individuals renew their membership annually on their joining anniversary</a:t>
            </a:r>
          </a:p>
          <a:p>
            <a:endParaRPr lang="en-US" dirty="0"/>
          </a:p>
          <a:p>
            <a:r>
              <a:rPr lang="en-US" dirty="0"/>
              <a:t>Units approve or reject members who request to renew</a:t>
            </a:r>
          </a:p>
          <a:p>
            <a:endParaRPr lang="en-US" dirty="0"/>
          </a:p>
          <a:p>
            <a:r>
              <a:rPr lang="en-US" dirty="0"/>
              <a:t>Units recharter without members annually on 12/31 (no grace period)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77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713" y="280103"/>
            <a:ext cx="6376669" cy="686441"/>
          </a:xfrm>
          <a:prstGeom prst="rect">
            <a:avLst/>
          </a:prstGeom>
        </p:spPr>
        <p:txBody>
          <a:bodyPr vert="horz" wrap="square" lIns="0" tIns="924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3"/>
              </a:spcBef>
            </a:pPr>
            <a:r>
              <a:rPr spc="133" dirty="0"/>
              <a:t>Unit</a:t>
            </a:r>
            <a:r>
              <a:rPr spc="106" dirty="0"/>
              <a:t> </a:t>
            </a:r>
            <a:r>
              <a:rPr dirty="0"/>
              <a:t>Recharter</a:t>
            </a:r>
            <a:r>
              <a:rPr spc="109" dirty="0"/>
              <a:t> </a:t>
            </a:r>
            <a:r>
              <a:rPr spc="-230" dirty="0"/>
              <a:t>2025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4651" y="2204332"/>
            <a:ext cx="164808" cy="237206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1486" spc="-112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486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636" y="2154539"/>
            <a:ext cx="624960" cy="335507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sz="2122" spc="-6" dirty="0">
                <a:latin typeface="Palatino Linotype"/>
                <a:cs typeface="Palatino Linotype"/>
              </a:rPr>
              <a:t>2025:</a:t>
            </a:r>
            <a:endParaRPr sz="2122">
              <a:latin typeface="Palatino Linotype"/>
              <a:cs typeface="Palatino Linotyp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2925" y="2867098"/>
            <a:ext cx="164808" cy="237206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1486" spc="-112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486">
              <a:latin typeface="Segoe UI Symbol"/>
              <a:cs typeface="Segoe UI 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4910" y="2817305"/>
            <a:ext cx="1813654" cy="335507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sz="2122" dirty="0">
                <a:latin typeface="Palatino Linotype"/>
                <a:cs typeface="Palatino Linotype"/>
              </a:rPr>
              <a:t>Largely</a:t>
            </a:r>
            <a:r>
              <a:rPr sz="2122" spc="-27" dirty="0">
                <a:latin typeface="Palatino Linotype"/>
                <a:cs typeface="Palatino Linotype"/>
              </a:rPr>
              <a:t> </a:t>
            </a:r>
            <a:r>
              <a:rPr sz="2122" dirty="0">
                <a:latin typeface="Palatino Linotype"/>
                <a:cs typeface="Palatino Linotype"/>
              </a:rPr>
              <a:t>on</a:t>
            </a:r>
            <a:r>
              <a:rPr sz="2122" spc="-24" dirty="0">
                <a:latin typeface="Palatino Linotype"/>
                <a:cs typeface="Palatino Linotype"/>
              </a:rPr>
              <a:t> </a:t>
            </a:r>
            <a:r>
              <a:rPr sz="2122" spc="-12" dirty="0">
                <a:latin typeface="Palatino Linotype"/>
                <a:cs typeface="Palatino Linotype"/>
              </a:rPr>
              <a:t>line</a:t>
            </a:r>
            <a:endParaRPr sz="2122" dirty="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925" y="3529865"/>
            <a:ext cx="164808" cy="237206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1486" spc="-112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486">
              <a:latin typeface="Segoe UI Symbol"/>
              <a:cs typeface="Segoe UI 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4910" y="3480072"/>
            <a:ext cx="3581101" cy="335507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sz="2122" dirty="0">
                <a:latin typeface="Palatino Linotype"/>
                <a:cs typeface="Palatino Linotype"/>
              </a:rPr>
              <a:t>Key</a:t>
            </a:r>
            <a:r>
              <a:rPr sz="2122" spc="-18" dirty="0">
                <a:latin typeface="Palatino Linotype"/>
                <a:cs typeface="Palatino Linotype"/>
              </a:rPr>
              <a:t> </a:t>
            </a:r>
            <a:r>
              <a:rPr sz="2122" dirty="0">
                <a:latin typeface="Palatino Linotype"/>
                <a:cs typeface="Palatino Linotype"/>
              </a:rPr>
              <a:t>3</a:t>
            </a:r>
            <a:r>
              <a:rPr sz="2122" spc="-15" dirty="0">
                <a:latin typeface="Palatino Linotype"/>
                <a:cs typeface="Palatino Linotype"/>
              </a:rPr>
              <a:t> </a:t>
            </a:r>
            <a:r>
              <a:rPr sz="2122" dirty="0">
                <a:latin typeface="Palatino Linotype"/>
                <a:cs typeface="Palatino Linotype"/>
              </a:rPr>
              <a:t>electronically</a:t>
            </a:r>
            <a:r>
              <a:rPr sz="2122" spc="-15" dirty="0">
                <a:latin typeface="Palatino Linotype"/>
                <a:cs typeface="Palatino Linotype"/>
              </a:rPr>
              <a:t> </a:t>
            </a:r>
            <a:r>
              <a:rPr sz="2122" dirty="0">
                <a:latin typeface="Palatino Linotype"/>
                <a:cs typeface="Palatino Linotype"/>
              </a:rPr>
              <a:t>sign</a:t>
            </a:r>
            <a:r>
              <a:rPr sz="2122" spc="-15" dirty="0">
                <a:latin typeface="Palatino Linotype"/>
                <a:cs typeface="Palatino Linotype"/>
              </a:rPr>
              <a:t> </a:t>
            </a:r>
            <a:r>
              <a:rPr sz="2122" spc="-12" dirty="0">
                <a:latin typeface="Palatino Linotype"/>
                <a:cs typeface="Palatino Linotype"/>
              </a:rPr>
              <a:t>form</a:t>
            </a:r>
            <a:endParaRPr sz="2122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2925" y="4192631"/>
            <a:ext cx="164808" cy="237206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1486" spc="-112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486">
              <a:latin typeface="Segoe UI Symbol"/>
              <a:cs typeface="Segoe UI 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4910" y="4142838"/>
            <a:ext cx="2872582" cy="335507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sz="2122" dirty="0">
                <a:latin typeface="Palatino Linotype"/>
                <a:cs typeface="Palatino Linotype"/>
              </a:rPr>
              <a:t>Unit</a:t>
            </a:r>
            <a:r>
              <a:rPr sz="2122" spc="-12" dirty="0">
                <a:latin typeface="Palatino Linotype"/>
                <a:cs typeface="Palatino Linotype"/>
              </a:rPr>
              <a:t> </a:t>
            </a:r>
            <a:r>
              <a:rPr sz="2122" dirty="0">
                <a:latin typeface="Palatino Linotype"/>
                <a:cs typeface="Palatino Linotype"/>
              </a:rPr>
              <a:t>cuts</a:t>
            </a:r>
            <a:r>
              <a:rPr sz="2122" spc="-6" dirty="0">
                <a:latin typeface="Palatino Linotype"/>
                <a:cs typeface="Palatino Linotype"/>
              </a:rPr>
              <a:t> </a:t>
            </a:r>
            <a:r>
              <a:rPr sz="2122" dirty="0">
                <a:latin typeface="Palatino Linotype"/>
                <a:cs typeface="Palatino Linotype"/>
              </a:rPr>
              <a:t>check</a:t>
            </a:r>
            <a:r>
              <a:rPr sz="2122" spc="-6" dirty="0">
                <a:latin typeface="Palatino Linotype"/>
                <a:cs typeface="Palatino Linotype"/>
              </a:rPr>
              <a:t> </a:t>
            </a:r>
            <a:r>
              <a:rPr sz="2122" dirty="0">
                <a:latin typeface="Palatino Linotype"/>
                <a:cs typeface="Palatino Linotype"/>
              </a:rPr>
              <a:t>for</a:t>
            </a:r>
            <a:r>
              <a:rPr sz="2122" spc="-3" dirty="0">
                <a:latin typeface="Palatino Linotype"/>
                <a:cs typeface="Palatino Linotype"/>
              </a:rPr>
              <a:t> </a:t>
            </a:r>
            <a:r>
              <a:rPr sz="2122" spc="-12" dirty="0">
                <a:latin typeface="Palatino Linotype"/>
                <a:cs typeface="Palatino Linotype"/>
              </a:rPr>
              <a:t>$100</a:t>
            </a:r>
            <a:endParaRPr sz="2122">
              <a:latin typeface="Palatino Linotype"/>
              <a:cs typeface="Palatino Linotyp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925" y="4855398"/>
            <a:ext cx="164808" cy="237206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1486" spc="-112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486">
              <a:latin typeface="Segoe UI Symbol"/>
              <a:cs typeface="Segoe UI 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4910" y="4805604"/>
            <a:ext cx="2134798" cy="335507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sz="2122" dirty="0">
                <a:latin typeface="Palatino Linotype"/>
                <a:cs typeface="Palatino Linotype"/>
              </a:rPr>
              <a:t>Deadline</a:t>
            </a:r>
            <a:r>
              <a:rPr sz="2122" spc="-3" dirty="0">
                <a:latin typeface="Palatino Linotype"/>
                <a:cs typeface="Palatino Linotype"/>
              </a:rPr>
              <a:t> </a:t>
            </a:r>
            <a:r>
              <a:rPr sz="2122" dirty="0">
                <a:latin typeface="Palatino Linotype"/>
                <a:cs typeface="Palatino Linotype"/>
              </a:rPr>
              <a:t>is</a:t>
            </a:r>
            <a:r>
              <a:rPr sz="2122" spc="-3" dirty="0">
                <a:latin typeface="Palatino Linotype"/>
                <a:cs typeface="Palatino Linotype"/>
              </a:rPr>
              <a:t> </a:t>
            </a:r>
            <a:r>
              <a:rPr sz="2122" spc="112" dirty="0">
                <a:latin typeface="Palatino Linotype"/>
                <a:cs typeface="Palatino Linotype"/>
              </a:rPr>
              <a:t>12/31</a:t>
            </a:r>
            <a:endParaRPr sz="2122">
              <a:latin typeface="Palatino Linotype"/>
              <a:cs typeface="Palatino Linotyp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2925" y="5518164"/>
            <a:ext cx="164808" cy="237206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1486" spc="-112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486">
              <a:latin typeface="Segoe UI Symbol"/>
              <a:cs typeface="Segoe UI 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4910" y="5468371"/>
            <a:ext cx="5216085" cy="335507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sz="2122" dirty="0">
                <a:latin typeface="Palatino Linotype"/>
                <a:cs typeface="Palatino Linotype"/>
              </a:rPr>
              <a:t>Unit</a:t>
            </a:r>
            <a:r>
              <a:rPr sz="2122" spc="-9" dirty="0">
                <a:latin typeface="Palatino Linotype"/>
                <a:cs typeface="Palatino Linotype"/>
              </a:rPr>
              <a:t> </a:t>
            </a:r>
            <a:r>
              <a:rPr sz="2122" dirty="0">
                <a:latin typeface="Palatino Linotype"/>
                <a:cs typeface="Palatino Linotype"/>
              </a:rPr>
              <a:t>Dropped</a:t>
            </a:r>
            <a:r>
              <a:rPr sz="2122" spc="-6" dirty="0">
                <a:latin typeface="Palatino Linotype"/>
                <a:cs typeface="Palatino Linotype"/>
              </a:rPr>
              <a:t> </a:t>
            </a:r>
            <a:r>
              <a:rPr sz="2122" dirty="0">
                <a:latin typeface="Palatino Linotype"/>
                <a:cs typeface="Palatino Linotype"/>
              </a:rPr>
              <a:t>on</a:t>
            </a:r>
            <a:r>
              <a:rPr sz="2122" spc="-6" dirty="0">
                <a:latin typeface="Palatino Linotype"/>
                <a:cs typeface="Palatino Linotype"/>
              </a:rPr>
              <a:t> </a:t>
            </a:r>
            <a:r>
              <a:rPr sz="2122" spc="203" dirty="0">
                <a:latin typeface="Palatino Linotype"/>
                <a:cs typeface="Palatino Linotype"/>
              </a:rPr>
              <a:t>1/2</a:t>
            </a:r>
            <a:r>
              <a:rPr sz="2122" spc="-6" dirty="0">
                <a:latin typeface="Palatino Linotype"/>
                <a:cs typeface="Palatino Linotype"/>
              </a:rPr>
              <a:t> </a:t>
            </a:r>
            <a:r>
              <a:rPr sz="2122" dirty="0">
                <a:latin typeface="Palatino Linotype"/>
                <a:cs typeface="Palatino Linotype"/>
              </a:rPr>
              <a:t>-</a:t>
            </a:r>
            <a:r>
              <a:rPr sz="2122" spc="-6" dirty="0">
                <a:latin typeface="Palatino Linotype"/>
                <a:cs typeface="Palatino Linotype"/>
              </a:rPr>
              <a:t> </a:t>
            </a:r>
            <a:r>
              <a:rPr sz="2122" dirty="0">
                <a:latin typeface="Palatino Linotype"/>
                <a:cs typeface="Palatino Linotype"/>
              </a:rPr>
              <a:t>no</a:t>
            </a:r>
            <a:r>
              <a:rPr sz="2122" spc="-9" dirty="0">
                <a:latin typeface="Palatino Linotype"/>
                <a:cs typeface="Palatino Linotype"/>
              </a:rPr>
              <a:t> </a:t>
            </a:r>
            <a:r>
              <a:rPr sz="2122" dirty="0">
                <a:latin typeface="Palatino Linotype"/>
                <a:cs typeface="Palatino Linotype"/>
              </a:rPr>
              <a:t>lapse,</a:t>
            </a:r>
            <a:r>
              <a:rPr sz="2122" spc="-6" dirty="0">
                <a:latin typeface="Palatino Linotype"/>
                <a:cs typeface="Palatino Linotype"/>
              </a:rPr>
              <a:t> </a:t>
            </a:r>
            <a:r>
              <a:rPr sz="2122" dirty="0">
                <a:latin typeface="Palatino Linotype"/>
                <a:cs typeface="Palatino Linotype"/>
              </a:rPr>
              <a:t>no</a:t>
            </a:r>
            <a:r>
              <a:rPr sz="2122" spc="-6" dirty="0">
                <a:latin typeface="Palatino Linotype"/>
                <a:cs typeface="Palatino Linotype"/>
              </a:rPr>
              <a:t> “grace”</a:t>
            </a:r>
            <a:endParaRPr sz="2122">
              <a:latin typeface="Palatino Linotype"/>
              <a:cs typeface="Palatino Linotyp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4651" y="6180931"/>
            <a:ext cx="164808" cy="237206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1486" spc="-112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486">
              <a:latin typeface="Segoe UI Symbol"/>
              <a:cs typeface="Segoe UI 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6636" y="6131137"/>
            <a:ext cx="5375116" cy="335507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sz="2122" dirty="0">
                <a:latin typeface="Palatino Linotype"/>
                <a:cs typeface="Palatino Linotype"/>
              </a:rPr>
              <a:t>No</a:t>
            </a:r>
            <a:r>
              <a:rPr sz="2122" spc="-18" dirty="0">
                <a:latin typeface="Palatino Linotype"/>
                <a:cs typeface="Palatino Linotype"/>
              </a:rPr>
              <a:t> </a:t>
            </a:r>
            <a:r>
              <a:rPr sz="2122" dirty="0">
                <a:latin typeface="Palatino Linotype"/>
                <a:cs typeface="Palatino Linotype"/>
              </a:rPr>
              <a:t>member</a:t>
            </a:r>
            <a:r>
              <a:rPr sz="2122" spc="-12" dirty="0">
                <a:latin typeface="Palatino Linotype"/>
                <a:cs typeface="Palatino Linotype"/>
              </a:rPr>
              <a:t> </a:t>
            </a:r>
            <a:r>
              <a:rPr sz="2122" dirty="0">
                <a:latin typeface="Palatino Linotype"/>
                <a:cs typeface="Palatino Linotype"/>
              </a:rPr>
              <a:t>renewal</a:t>
            </a:r>
            <a:r>
              <a:rPr sz="2122" spc="-12" dirty="0">
                <a:latin typeface="Palatino Linotype"/>
                <a:cs typeface="Palatino Linotype"/>
              </a:rPr>
              <a:t> </a:t>
            </a:r>
            <a:r>
              <a:rPr sz="2122" dirty="0">
                <a:latin typeface="Palatino Linotype"/>
                <a:cs typeface="Palatino Linotype"/>
              </a:rPr>
              <a:t>included</a:t>
            </a:r>
            <a:r>
              <a:rPr sz="2122" spc="-12" dirty="0">
                <a:latin typeface="Palatino Linotype"/>
                <a:cs typeface="Palatino Linotype"/>
              </a:rPr>
              <a:t> </a:t>
            </a:r>
            <a:r>
              <a:rPr sz="2122" dirty="0">
                <a:latin typeface="Palatino Linotype"/>
                <a:cs typeface="Palatino Linotype"/>
              </a:rPr>
              <a:t>in</a:t>
            </a:r>
            <a:r>
              <a:rPr sz="2122" spc="-12" dirty="0">
                <a:latin typeface="Palatino Linotype"/>
                <a:cs typeface="Palatino Linotype"/>
              </a:rPr>
              <a:t> </a:t>
            </a:r>
            <a:r>
              <a:rPr sz="2122" dirty="0">
                <a:latin typeface="Palatino Linotype"/>
                <a:cs typeface="Palatino Linotype"/>
              </a:rPr>
              <a:t>this</a:t>
            </a:r>
            <a:r>
              <a:rPr sz="2122" spc="-9" dirty="0">
                <a:latin typeface="Palatino Linotype"/>
                <a:cs typeface="Palatino Linotype"/>
              </a:rPr>
              <a:t> </a:t>
            </a:r>
            <a:r>
              <a:rPr sz="2122" spc="-6" dirty="0">
                <a:latin typeface="Palatino Linotype"/>
                <a:cs typeface="Palatino Linotype"/>
              </a:rPr>
              <a:t>process</a:t>
            </a:r>
            <a:endParaRPr sz="2122">
              <a:latin typeface="Palatino Linotype"/>
              <a:cs typeface="Palatino Linotype"/>
            </a:endParaRPr>
          </a:p>
        </p:txBody>
      </p:sp>
      <p:pic>
        <p:nvPicPr>
          <p:cNvPr id="17" name="object 8">
            <a:extLst>
              <a:ext uri="{FF2B5EF4-FFF2-40B4-BE49-F238E27FC236}">
                <a16:creationId xmlns:a16="http://schemas.microsoft.com/office/drawing/2014/main" id="{870E650B-1FB2-D35C-0CDC-94CC68B0B7D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1815" y="110223"/>
            <a:ext cx="5566911" cy="66578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76500" y="0"/>
            <a:ext cx="7291705" cy="6858000"/>
            <a:chOff x="2476500" y="0"/>
            <a:chExt cx="72917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500" y="0"/>
              <a:ext cx="7291451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0" y="0"/>
              <a:ext cx="7162800" cy="685799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xfrm>
            <a:off x="11541506" y="6564170"/>
            <a:ext cx="203834" cy="14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en-US" spc="-25" smtClean="0"/>
              <a:pPr marL="38100">
                <a:lnSpc>
                  <a:spcPct val="100000"/>
                </a:lnSpc>
                <a:spcBef>
                  <a:spcPts val="55"/>
                </a:spcBef>
              </a:pPr>
              <a:t>11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493502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6D3D2-5982-F824-2C14-27FBC4CA9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77A7E-6F0B-A621-C63C-5379C9939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4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pdated april fees 1 of 2">
            <a:extLst>
              <a:ext uri="{FF2B5EF4-FFF2-40B4-BE49-F238E27FC236}">
                <a16:creationId xmlns:a16="http://schemas.microsoft.com/office/drawing/2014/main" id="{5A968D1A-8845-E201-0614-B7CD9500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200025"/>
            <a:ext cx="5038725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421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pdated april fees 2 of 2">
            <a:extLst>
              <a:ext uri="{FF2B5EF4-FFF2-40B4-BE49-F238E27FC236}">
                <a16:creationId xmlns:a16="http://schemas.microsoft.com/office/drawing/2014/main" id="{B95D4599-C316-E254-DFF6-21CD9B6D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543050"/>
            <a:ext cx="5400675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25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11633281" y="6560413"/>
            <a:ext cx="145415" cy="144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en-US" spc="-50" smtClean="0"/>
              <a:pPr marL="38100">
                <a:lnSpc>
                  <a:spcPct val="100000"/>
                </a:lnSpc>
                <a:spcBef>
                  <a:spcPts val="60"/>
                </a:spcBef>
              </a:pPr>
              <a:t>2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57053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it renewal after march 1">
            <a:extLst>
              <a:ext uri="{FF2B5EF4-FFF2-40B4-BE49-F238E27FC236}">
                <a16:creationId xmlns:a16="http://schemas.microsoft.com/office/drawing/2014/main" id="{E3985E90-F877-F239-C0AE-96AC98DFE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90500"/>
            <a:ext cx="5715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2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401" y="3419235"/>
            <a:ext cx="11429487" cy="38121"/>
            <a:chOff x="628253" y="5638571"/>
            <a:chExt cx="18848070" cy="62865"/>
          </a:xfrm>
        </p:grpSpPr>
        <p:sp>
          <p:nvSpPr>
            <p:cNvPr id="3" name="object 3"/>
            <p:cNvSpPr/>
            <p:nvPr/>
          </p:nvSpPr>
          <p:spPr>
            <a:xfrm>
              <a:off x="628253" y="5643807"/>
              <a:ext cx="18848070" cy="0"/>
            </a:xfrm>
            <a:custGeom>
              <a:avLst/>
              <a:gdLst/>
              <a:ahLst/>
              <a:cxnLst/>
              <a:rect l="l" t="t" r="r" b="b"/>
              <a:pathLst>
                <a:path w="18848070">
                  <a:moveTo>
                    <a:pt x="0" y="0"/>
                  </a:moveTo>
                  <a:lnTo>
                    <a:pt x="18847593" y="0"/>
                  </a:lnTo>
                </a:path>
              </a:pathLst>
            </a:custGeom>
            <a:ln w="10470">
              <a:solidFill>
                <a:srgbClr val="7996B9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" name="object 4"/>
            <p:cNvSpPr/>
            <p:nvPr/>
          </p:nvSpPr>
          <p:spPr>
            <a:xfrm>
              <a:off x="628253" y="5696161"/>
              <a:ext cx="18848070" cy="0"/>
            </a:xfrm>
            <a:custGeom>
              <a:avLst/>
              <a:gdLst/>
              <a:ahLst/>
              <a:cxnLst/>
              <a:rect l="l" t="t" r="r" b="b"/>
              <a:pathLst>
                <a:path w="18848070">
                  <a:moveTo>
                    <a:pt x="0" y="0"/>
                  </a:moveTo>
                  <a:lnTo>
                    <a:pt x="18847593" y="0"/>
                  </a:lnTo>
                </a:path>
              </a:pathLst>
            </a:custGeom>
            <a:ln w="10470">
              <a:solidFill>
                <a:srgbClr val="7996B9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7208" y="5397615"/>
            <a:ext cx="2286163" cy="145990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4650" y="2558106"/>
            <a:ext cx="7906211" cy="686441"/>
          </a:xfrm>
          <a:prstGeom prst="rect">
            <a:avLst/>
          </a:prstGeom>
        </p:spPr>
        <p:txBody>
          <a:bodyPr vert="horz" wrap="square" lIns="0" tIns="924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3"/>
              </a:spcBef>
            </a:pPr>
            <a:r>
              <a:rPr spc="33" dirty="0"/>
              <a:t>Individual</a:t>
            </a:r>
            <a:r>
              <a:rPr spc="124" dirty="0"/>
              <a:t> </a:t>
            </a:r>
            <a:r>
              <a:rPr lang="en-US" spc="124" dirty="0"/>
              <a:t>Membership </a:t>
            </a:r>
            <a:r>
              <a:rPr dirty="0"/>
              <a:t>Renewal</a:t>
            </a:r>
            <a:endParaRPr spc="-12" dirty="0"/>
          </a:p>
        </p:txBody>
      </p:sp>
    </p:spTree>
    <p:extLst>
      <p:ext uri="{BB962C8B-B14F-4D97-AF65-F5344CB8AC3E}">
        <p14:creationId xmlns:p14="http://schemas.microsoft.com/office/powerpoint/2010/main" val="1152965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651" y="640541"/>
            <a:ext cx="7322003" cy="686441"/>
          </a:xfrm>
          <a:prstGeom prst="rect">
            <a:avLst/>
          </a:prstGeom>
        </p:spPr>
        <p:txBody>
          <a:bodyPr vert="horz" wrap="square" lIns="0" tIns="924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3"/>
              </a:spcBef>
            </a:pPr>
            <a:r>
              <a:rPr lang="en-US" spc="36" dirty="0"/>
              <a:t>2025 </a:t>
            </a:r>
            <a:r>
              <a:rPr spc="36" dirty="0"/>
              <a:t>Membership</a:t>
            </a:r>
            <a:r>
              <a:rPr spc="112" dirty="0"/>
              <a:t> </a:t>
            </a:r>
            <a:r>
              <a:rPr dirty="0"/>
              <a:t>Renewal</a:t>
            </a:r>
            <a:endParaRPr spc="-69" dirty="0"/>
          </a:p>
        </p:txBody>
      </p:sp>
      <p:sp>
        <p:nvSpPr>
          <p:cNvPr id="3" name="object 3"/>
          <p:cNvSpPr txBox="1"/>
          <p:nvPr/>
        </p:nvSpPr>
        <p:spPr>
          <a:xfrm>
            <a:off x="337132" y="2433129"/>
            <a:ext cx="213480" cy="28233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sz="1789" spc="-221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789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744" y="2375246"/>
            <a:ext cx="10091387" cy="39974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  <a:tabLst>
                <a:tab pos="5110954" algn="l"/>
              </a:tabLst>
            </a:pPr>
            <a:r>
              <a:rPr sz="2547" dirty="0">
                <a:latin typeface="Palatino Linotype"/>
                <a:cs typeface="Palatino Linotype"/>
              </a:rPr>
              <a:t>Personal</a:t>
            </a:r>
            <a:r>
              <a:rPr sz="2547" spc="-73" dirty="0">
                <a:latin typeface="Palatino Linotype"/>
                <a:cs typeface="Palatino Linotype"/>
              </a:rPr>
              <a:t> </a:t>
            </a:r>
            <a:r>
              <a:rPr sz="2547" dirty="0">
                <a:latin typeface="Palatino Linotype"/>
                <a:cs typeface="Palatino Linotype"/>
              </a:rPr>
              <a:t>registration</a:t>
            </a:r>
            <a:r>
              <a:rPr sz="2547" spc="-73" dirty="0">
                <a:latin typeface="Palatino Linotype"/>
                <a:cs typeface="Palatino Linotype"/>
              </a:rPr>
              <a:t> </a:t>
            </a:r>
            <a:r>
              <a:rPr sz="2547" dirty="0">
                <a:latin typeface="Palatino Linotype"/>
                <a:cs typeface="Palatino Linotype"/>
              </a:rPr>
              <a:t>is</a:t>
            </a:r>
            <a:r>
              <a:rPr sz="2547" spc="-69" dirty="0">
                <a:latin typeface="Palatino Linotype"/>
                <a:cs typeface="Palatino Linotype"/>
              </a:rPr>
              <a:t> </a:t>
            </a:r>
            <a:r>
              <a:rPr sz="2547" dirty="0">
                <a:latin typeface="Palatino Linotype"/>
                <a:cs typeface="Palatino Linotype"/>
              </a:rPr>
              <a:t>annual</a:t>
            </a:r>
            <a:r>
              <a:rPr sz="2547" spc="-73" dirty="0">
                <a:latin typeface="Palatino Linotype"/>
                <a:cs typeface="Palatino Linotype"/>
              </a:rPr>
              <a:t> </a:t>
            </a:r>
            <a:r>
              <a:rPr sz="2547" spc="-12" dirty="0">
                <a:latin typeface="Palatino Linotype"/>
                <a:cs typeface="Palatino Linotype"/>
              </a:rPr>
              <a:t>(</a:t>
            </a:r>
            <a:r>
              <a:rPr sz="2547" b="1" i="1" spc="-12" dirty="0">
                <a:latin typeface="Palatino Linotype"/>
                <a:cs typeface="Palatino Linotype"/>
              </a:rPr>
              <a:t>not</a:t>
            </a:r>
            <a:r>
              <a:rPr sz="2547" b="1" i="1" dirty="0">
                <a:latin typeface="Palatino Linotype"/>
                <a:cs typeface="Palatino Linotype"/>
              </a:rPr>
              <a:t>	</a:t>
            </a:r>
            <a:r>
              <a:rPr sz="2547" i="1" dirty="0">
                <a:latin typeface="Palatino Linotype"/>
                <a:cs typeface="Palatino Linotype"/>
              </a:rPr>
              <a:t>called</a:t>
            </a:r>
            <a:r>
              <a:rPr sz="2547" i="1" spc="-58" dirty="0">
                <a:latin typeface="Palatino Linotype"/>
                <a:cs typeface="Palatino Linotype"/>
              </a:rPr>
              <a:t> </a:t>
            </a:r>
            <a:r>
              <a:rPr sz="2547" i="1" dirty="0">
                <a:latin typeface="Palatino Linotype"/>
                <a:cs typeface="Palatino Linotype"/>
              </a:rPr>
              <a:t>recharter</a:t>
            </a:r>
            <a:r>
              <a:rPr sz="2547" dirty="0">
                <a:latin typeface="Palatino Linotype"/>
                <a:cs typeface="Palatino Linotype"/>
              </a:rPr>
              <a:t>),</a:t>
            </a:r>
            <a:r>
              <a:rPr sz="2547" spc="-58" dirty="0">
                <a:latin typeface="Palatino Linotype"/>
                <a:cs typeface="Palatino Linotype"/>
              </a:rPr>
              <a:t> </a:t>
            </a:r>
            <a:r>
              <a:rPr sz="2547" dirty="0">
                <a:latin typeface="Palatino Linotype"/>
                <a:cs typeface="Palatino Linotype"/>
              </a:rPr>
              <a:t>date</a:t>
            </a:r>
            <a:r>
              <a:rPr sz="2547" spc="-55" dirty="0">
                <a:latin typeface="Palatino Linotype"/>
                <a:cs typeface="Palatino Linotype"/>
              </a:rPr>
              <a:t> </a:t>
            </a:r>
            <a:r>
              <a:rPr sz="2547" dirty="0">
                <a:latin typeface="Palatino Linotype"/>
                <a:cs typeface="Palatino Linotype"/>
              </a:rPr>
              <a:t>of</a:t>
            </a:r>
            <a:r>
              <a:rPr sz="2547" spc="-58" dirty="0">
                <a:latin typeface="Palatino Linotype"/>
                <a:cs typeface="Palatino Linotype"/>
              </a:rPr>
              <a:t> </a:t>
            </a:r>
            <a:r>
              <a:rPr sz="2547" dirty="0">
                <a:latin typeface="Palatino Linotype"/>
                <a:cs typeface="Palatino Linotype"/>
              </a:rPr>
              <a:t>first</a:t>
            </a:r>
            <a:r>
              <a:rPr sz="2547" spc="-55" dirty="0">
                <a:latin typeface="Palatino Linotype"/>
                <a:cs typeface="Palatino Linotype"/>
              </a:rPr>
              <a:t> </a:t>
            </a:r>
            <a:r>
              <a:rPr sz="2547" spc="-6" dirty="0">
                <a:latin typeface="Palatino Linotype"/>
                <a:cs typeface="Palatino Linotype"/>
              </a:rPr>
              <a:t>joining</a:t>
            </a:r>
            <a:endParaRPr sz="2547" dirty="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3403" y="3691427"/>
            <a:ext cx="8330102" cy="39974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2547" dirty="0">
                <a:latin typeface="Palatino Linotype"/>
                <a:cs typeface="Palatino Linotype"/>
              </a:rPr>
              <a:t>Members</a:t>
            </a:r>
            <a:r>
              <a:rPr sz="2547" spc="-21" dirty="0">
                <a:latin typeface="Palatino Linotype"/>
                <a:cs typeface="Palatino Linotype"/>
              </a:rPr>
              <a:t> </a:t>
            </a:r>
            <a:r>
              <a:rPr sz="2547" dirty="0">
                <a:latin typeface="Palatino Linotype"/>
                <a:cs typeface="Palatino Linotype"/>
              </a:rPr>
              <a:t>prior</a:t>
            </a:r>
            <a:r>
              <a:rPr sz="2547" spc="-21" dirty="0">
                <a:latin typeface="Palatino Linotype"/>
                <a:cs typeface="Palatino Linotype"/>
              </a:rPr>
              <a:t> </a:t>
            </a:r>
            <a:r>
              <a:rPr sz="2547" dirty="0">
                <a:latin typeface="Palatino Linotype"/>
                <a:cs typeface="Palatino Linotype"/>
              </a:rPr>
              <a:t>to</a:t>
            </a:r>
            <a:r>
              <a:rPr sz="2547" spc="-109" dirty="0">
                <a:latin typeface="Palatino Linotype"/>
                <a:cs typeface="Palatino Linotype"/>
              </a:rPr>
              <a:t> </a:t>
            </a:r>
            <a:r>
              <a:rPr sz="2547" dirty="0">
                <a:latin typeface="Palatino Linotype"/>
                <a:cs typeface="Palatino Linotype"/>
              </a:rPr>
              <a:t>August</a:t>
            </a:r>
            <a:r>
              <a:rPr sz="2547" spc="-21" dirty="0">
                <a:latin typeface="Palatino Linotype"/>
                <a:cs typeface="Palatino Linotype"/>
              </a:rPr>
              <a:t> </a:t>
            </a:r>
            <a:r>
              <a:rPr sz="2547" dirty="0">
                <a:latin typeface="Palatino Linotype"/>
                <a:cs typeface="Palatino Linotype"/>
              </a:rPr>
              <a:t>1,</a:t>
            </a:r>
            <a:r>
              <a:rPr sz="2547" spc="-21" dirty="0">
                <a:latin typeface="Palatino Linotype"/>
                <a:cs typeface="Palatino Linotype"/>
              </a:rPr>
              <a:t> </a:t>
            </a:r>
            <a:r>
              <a:rPr sz="2547" dirty="0">
                <a:latin typeface="Palatino Linotype"/>
                <a:cs typeface="Palatino Linotype"/>
              </a:rPr>
              <a:t>2023</a:t>
            </a:r>
            <a:r>
              <a:rPr sz="2547" spc="-18" dirty="0">
                <a:latin typeface="Palatino Linotype"/>
                <a:cs typeface="Palatino Linotype"/>
              </a:rPr>
              <a:t> </a:t>
            </a:r>
            <a:r>
              <a:rPr sz="2547" dirty="0">
                <a:latin typeface="Palatino Linotype"/>
                <a:cs typeface="Palatino Linotype"/>
              </a:rPr>
              <a:t>have</a:t>
            </a:r>
            <a:r>
              <a:rPr sz="2547" spc="-21" dirty="0">
                <a:latin typeface="Palatino Linotype"/>
                <a:cs typeface="Palatino Linotype"/>
              </a:rPr>
              <a:t> </a:t>
            </a:r>
            <a:r>
              <a:rPr sz="2547" spc="139" dirty="0">
                <a:latin typeface="Palatino Linotype"/>
                <a:cs typeface="Palatino Linotype"/>
              </a:rPr>
              <a:t>12/31</a:t>
            </a:r>
            <a:r>
              <a:rPr sz="2547" spc="-18" dirty="0">
                <a:latin typeface="Palatino Linotype"/>
                <a:cs typeface="Palatino Linotype"/>
              </a:rPr>
              <a:t> </a:t>
            </a:r>
            <a:r>
              <a:rPr sz="2547" dirty="0">
                <a:latin typeface="Palatino Linotype"/>
                <a:cs typeface="Palatino Linotype"/>
              </a:rPr>
              <a:t>as</a:t>
            </a:r>
            <a:r>
              <a:rPr sz="2547" spc="-21" dirty="0">
                <a:latin typeface="Palatino Linotype"/>
                <a:cs typeface="Palatino Linotype"/>
              </a:rPr>
              <a:t> </a:t>
            </a:r>
            <a:r>
              <a:rPr sz="2547" spc="-6" dirty="0">
                <a:latin typeface="Palatino Linotype"/>
                <a:cs typeface="Palatino Linotype"/>
              </a:rPr>
              <a:t>expiration</a:t>
            </a:r>
            <a:endParaRPr sz="2547" dirty="0">
              <a:latin typeface="Palatino Linotype"/>
              <a:cs typeface="Palatino Linotyp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4651" y="3768142"/>
            <a:ext cx="194073" cy="28233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sz="1789" spc="-221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789">
              <a:latin typeface="Segoe UI Symbol"/>
              <a:cs typeface="Segoe UI 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4651" y="5090725"/>
            <a:ext cx="194073" cy="28233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sz="1789" spc="-221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789">
              <a:latin typeface="Segoe UI Symbol"/>
              <a:cs typeface="Segoe UI 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5559" y="5032841"/>
            <a:ext cx="7022038" cy="399743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2547" dirty="0">
                <a:latin typeface="Palatino Linotype"/>
                <a:cs typeface="Palatino Linotype"/>
              </a:rPr>
              <a:t>Must</a:t>
            </a:r>
            <a:r>
              <a:rPr sz="2547" spc="-39" dirty="0">
                <a:latin typeface="Palatino Linotype"/>
                <a:cs typeface="Palatino Linotype"/>
              </a:rPr>
              <a:t> </a:t>
            </a:r>
            <a:r>
              <a:rPr sz="2547" dirty="0">
                <a:latin typeface="Palatino Linotype"/>
                <a:cs typeface="Palatino Linotype"/>
              </a:rPr>
              <a:t>have</a:t>
            </a:r>
            <a:r>
              <a:rPr sz="2547" spc="-39" dirty="0">
                <a:latin typeface="Palatino Linotype"/>
                <a:cs typeface="Palatino Linotype"/>
              </a:rPr>
              <a:t> </a:t>
            </a:r>
            <a:r>
              <a:rPr sz="2547" dirty="0">
                <a:latin typeface="Palatino Linotype"/>
                <a:cs typeface="Palatino Linotype"/>
              </a:rPr>
              <a:t>valid</a:t>
            </a:r>
            <a:r>
              <a:rPr sz="2547" spc="-39" dirty="0">
                <a:latin typeface="Palatino Linotype"/>
                <a:cs typeface="Palatino Linotype"/>
              </a:rPr>
              <a:t> </a:t>
            </a:r>
            <a:r>
              <a:rPr sz="2547" dirty="0">
                <a:latin typeface="Palatino Linotype"/>
                <a:cs typeface="Palatino Linotype"/>
              </a:rPr>
              <a:t>email</a:t>
            </a:r>
            <a:r>
              <a:rPr sz="2547" spc="-39" dirty="0">
                <a:latin typeface="Palatino Linotype"/>
                <a:cs typeface="Palatino Linotype"/>
              </a:rPr>
              <a:t> </a:t>
            </a:r>
            <a:r>
              <a:rPr sz="2547" dirty="0">
                <a:latin typeface="Palatino Linotype"/>
                <a:cs typeface="Palatino Linotype"/>
              </a:rPr>
              <a:t>address</a:t>
            </a:r>
            <a:r>
              <a:rPr sz="2547" spc="-39" dirty="0">
                <a:latin typeface="Palatino Linotype"/>
                <a:cs typeface="Palatino Linotype"/>
              </a:rPr>
              <a:t> </a:t>
            </a:r>
            <a:r>
              <a:rPr sz="2547" dirty="0">
                <a:latin typeface="Palatino Linotype"/>
                <a:cs typeface="Palatino Linotype"/>
              </a:rPr>
              <a:t>on</a:t>
            </a:r>
            <a:r>
              <a:rPr sz="2547" spc="-39" dirty="0">
                <a:latin typeface="Palatino Linotype"/>
                <a:cs typeface="Palatino Linotype"/>
              </a:rPr>
              <a:t> </a:t>
            </a:r>
            <a:r>
              <a:rPr sz="2547" dirty="0">
                <a:latin typeface="Palatino Linotype"/>
                <a:cs typeface="Palatino Linotype"/>
              </a:rPr>
              <a:t>in</a:t>
            </a:r>
            <a:r>
              <a:rPr sz="2547" spc="-39" dirty="0">
                <a:latin typeface="Palatino Linotype"/>
                <a:cs typeface="Palatino Linotype"/>
              </a:rPr>
              <a:t> </a:t>
            </a:r>
            <a:r>
              <a:rPr sz="2547" spc="-6" dirty="0">
                <a:latin typeface="Palatino Linotype"/>
                <a:cs typeface="Palatino Linotype"/>
              </a:rPr>
              <a:t>my.scouting</a:t>
            </a:r>
            <a:endParaRPr sz="2547" dirty="0">
              <a:latin typeface="Palatino Linotype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64252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200"/>
                </a:lnTo>
                <a:lnTo>
                  <a:pt x="12192000" y="457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E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4437" y="4481576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456" y="0"/>
                </a:lnTo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619618" y="215371"/>
            <a:ext cx="4382135" cy="604012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11760" marR="287020">
              <a:lnSpc>
                <a:spcPts val="3450"/>
              </a:lnSpc>
              <a:spcBef>
                <a:spcPts val="280"/>
              </a:spcBef>
            </a:pPr>
            <a:r>
              <a:rPr sz="3200" b="1" dirty="0">
                <a:latin typeface="Bookman Old Style Bold"/>
                <a:cs typeface="Bookman Old Style Bold"/>
              </a:rPr>
              <a:t>How</a:t>
            </a:r>
            <a:r>
              <a:rPr sz="3200" b="1" spc="-80" dirty="0">
                <a:latin typeface="Bookman Old Style Bold"/>
                <a:cs typeface="Bookman Old Style Bold"/>
              </a:rPr>
              <a:t> </a:t>
            </a:r>
            <a:r>
              <a:rPr sz="3200" b="1" dirty="0">
                <a:latin typeface="Bookman Old Style Bold"/>
                <a:cs typeface="Bookman Old Style Bold"/>
              </a:rPr>
              <a:t>Auto</a:t>
            </a:r>
            <a:r>
              <a:rPr sz="3200" b="1" spc="-20" dirty="0">
                <a:latin typeface="Bookman Old Style Bold"/>
                <a:cs typeface="Bookman Old Style Bold"/>
              </a:rPr>
              <a:t> </a:t>
            </a:r>
            <a:r>
              <a:rPr sz="3200" b="1" spc="-10" dirty="0">
                <a:latin typeface="Bookman Old Style Bold"/>
                <a:cs typeface="Bookman Old Style Bold"/>
              </a:rPr>
              <a:t>Renewal Works</a:t>
            </a:r>
            <a:endParaRPr sz="3200">
              <a:latin typeface="Bookman Old Style Bold"/>
              <a:cs typeface="Bookman Old Style Bold"/>
            </a:endParaRPr>
          </a:p>
          <a:p>
            <a:pPr>
              <a:lnSpc>
                <a:spcPct val="100000"/>
              </a:lnSpc>
              <a:spcBef>
                <a:spcPts val="2325"/>
              </a:spcBef>
            </a:pPr>
            <a:r>
              <a:rPr sz="1700" dirty="0">
                <a:latin typeface="Franklin Gothic Book"/>
                <a:cs typeface="Franklin Gothic Book"/>
              </a:rPr>
              <a:t>Notification</a:t>
            </a:r>
            <a:r>
              <a:rPr sz="1700" spc="2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Process</a:t>
            </a:r>
            <a:r>
              <a:rPr sz="1700" spc="-9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for</a:t>
            </a:r>
            <a:r>
              <a:rPr sz="1700" spc="10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Renewals:</a:t>
            </a:r>
            <a:endParaRPr sz="1700">
              <a:latin typeface="Franklin Gothic Book"/>
              <a:cs typeface="Franklin Gothic Book"/>
            </a:endParaRPr>
          </a:p>
          <a:p>
            <a:pPr marL="285750" marR="33655" indent="-286385">
              <a:lnSpc>
                <a:spcPts val="1650"/>
              </a:lnSpc>
              <a:spcBef>
                <a:spcPts val="520"/>
              </a:spcBef>
              <a:tabLst>
                <a:tab pos="285750" algn="l"/>
              </a:tabLst>
            </a:pPr>
            <a:r>
              <a:rPr sz="1700" spc="-50" dirty="0">
                <a:latin typeface="Arial"/>
                <a:cs typeface="Arial"/>
              </a:rPr>
              <a:t>•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dirty="0">
                <a:latin typeface="Franklin Gothic Book"/>
                <a:cs typeface="Franklin Gothic Book"/>
              </a:rPr>
              <a:t>Email</a:t>
            </a:r>
            <a:r>
              <a:rPr sz="1700" spc="-8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notifications</a:t>
            </a:r>
            <a:r>
              <a:rPr sz="1700" spc="-4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will</a:t>
            </a:r>
            <a:r>
              <a:rPr sz="1700" spc="-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be</a:t>
            </a:r>
            <a:r>
              <a:rPr sz="1700" spc="1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sent</a:t>
            </a:r>
            <a:r>
              <a:rPr sz="1700" spc="-7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to</a:t>
            </a:r>
            <a:r>
              <a:rPr sz="1700" spc="15" dirty="0">
                <a:latin typeface="Franklin Gothic Book"/>
                <a:cs typeface="Franklin Gothic Book"/>
              </a:rPr>
              <a:t> </a:t>
            </a:r>
            <a:r>
              <a:rPr sz="1700" spc="-25" dirty="0">
                <a:latin typeface="Franklin Gothic Book"/>
                <a:cs typeface="Franklin Gothic Book"/>
              </a:rPr>
              <a:t>the </a:t>
            </a:r>
            <a:r>
              <a:rPr sz="1700" spc="-10" dirty="0">
                <a:latin typeface="Franklin Gothic Book"/>
                <a:cs typeface="Franklin Gothic Book"/>
              </a:rPr>
              <a:t>individual</a:t>
            </a:r>
            <a:r>
              <a:rPr sz="1700" spc="5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(if</a:t>
            </a:r>
            <a:r>
              <a:rPr sz="1700" spc="1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adult)</a:t>
            </a:r>
            <a:r>
              <a:rPr sz="1700" spc="2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or</a:t>
            </a:r>
            <a:r>
              <a:rPr sz="1700" spc="-40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parent/guardian</a:t>
            </a:r>
            <a:r>
              <a:rPr sz="1700" spc="-2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of</a:t>
            </a:r>
            <a:r>
              <a:rPr sz="1700" spc="-60" dirty="0">
                <a:latin typeface="Franklin Gothic Book"/>
                <a:cs typeface="Franklin Gothic Book"/>
              </a:rPr>
              <a:t> </a:t>
            </a:r>
            <a:r>
              <a:rPr sz="1700" spc="-25" dirty="0">
                <a:latin typeface="Franklin Gothic Book"/>
                <a:cs typeface="Franklin Gothic Book"/>
              </a:rPr>
              <a:t>the </a:t>
            </a:r>
            <a:r>
              <a:rPr sz="1700" spc="-10" dirty="0">
                <a:latin typeface="Franklin Gothic Book"/>
                <a:cs typeface="Franklin Gothic Book"/>
              </a:rPr>
              <a:t>Scout</a:t>
            </a:r>
            <a:endParaRPr sz="1700">
              <a:latin typeface="Franklin Gothic Book"/>
              <a:cs typeface="Franklin Gothic Book"/>
            </a:endParaRPr>
          </a:p>
          <a:p>
            <a:pPr marL="742950" indent="-286385">
              <a:lnSpc>
                <a:spcPct val="79200"/>
              </a:lnSpc>
              <a:spcBef>
                <a:spcPts val="650"/>
              </a:spcBef>
              <a:tabLst>
                <a:tab pos="742950" algn="l"/>
              </a:tabLst>
            </a:pPr>
            <a:r>
              <a:rPr sz="1700" spc="-50" dirty="0">
                <a:latin typeface="Arial"/>
                <a:cs typeface="Arial"/>
              </a:rPr>
              <a:t>•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dirty="0">
                <a:latin typeface="Franklin Gothic Book"/>
                <a:cs typeface="Franklin Gothic Book"/>
              </a:rPr>
              <a:t>The</a:t>
            </a:r>
            <a:r>
              <a:rPr sz="1700" spc="-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Unit</a:t>
            </a:r>
            <a:r>
              <a:rPr sz="1700" spc="-7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Key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3</a:t>
            </a:r>
            <a:r>
              <a:rPr sz="1700" spc="-3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will</a:t>
            </a:r>
            <a:r>
              <a:rPr sz="1700" spc="5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also</a:t>
            </a:r>
            <a:r>
              <a:rPr sz="1700" spc="-6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receive</a:t>
            </a:r>
            <a:r>
              <a:rPr sz="1700" spc="-12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an</a:t>
            </a:r>
            <a:r>
              <a:rPr sz="1700" spc="-30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email </a:t>
            </a:r>
            <a:r>
              <a:rPr sz="1700" dirty="0">
                <a:latin typeface="Franklin Gothic Book"/>
                <a:cs typeface="Franklin Gothic Book"/>
              </a:rPr>
              <a:t>notification</a:t>
            </a:r>
            <a:r>
              <a:rPr sz="1700" spc="-1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of</a:t>
            </a:r>
            <a:r>
              <a:rPr sz="1700" spc="-3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any</a:t>
            </a:r>
            <a:r>
              <a:rPr sz="1700" spc="-1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members</a:t>
            </a:r>
            <a:r>
              <a:rPr sz="1700" spc="-9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who</a:t>
            </a:r>
            <a:r>
              <a:rPr sz="1700" spc="-45" dirty="0">
                <a:latin typeface="Franklin Gothic Book"/>
                <a:cs typeface="Franklin Gothic Book"/>
              </a:rPr>
              <a:t> </a:t>
            </a:r>
            <a:r>
              <a:rPr sz="1700" spc="-25" dirty="0">
                <a:latin typeface="Franklin Gothic Book"/>
                <a:cs typeface="Franklin Gothic Book"/>
              </a:rPr>
              <a:t>are </a:t>
            </a:r>
            <a:r>
              <a:rPr sz="1700" dirty="0">
                <a:latin typeface="Franklin Gothic Book"/>
                <a:cs typeface="Franklin Gothic Book"/>
              </a:rPr>
              <a:t>due</a:t>
            </a:r>
            <a:r>
              <a:rPr sz="1700" spc="-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to</a:t>
            </a:r>
            <a:r>
              <a:rPr sz="1700" spc="-70" dirty="0">
                <a:latin typeface="Franklin Gothic Book"/>
                <a:cs typeface="Franklin Gothic Book"/>
              </a:rPr>
              <a:t> </a:t>
            </a:r>
            <a:r>
              <a:rPr sz="1700" spc="-20" dirty="0">
                <a:latin typeface="Franklin Gothic Book"/>
                <a:cs typeface="Franklin Gothic Book"/>
              </a:rPr>
              <a:t>renew</a:t>
            </a:r>
            <a:endParaRPr sz="17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7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r>
              <a:rPr sz="1700" dirty="0">
                <a:latin typeface="Franklin Gothic Book"/>
                <a:cs typeface="Franklin Gothic Book"/>
              </a:rPr>
              <a:t>Ways</a:t>
            </a:r>
            <a:r>
              <a:rPr sz="1700" spc="-12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to</a:t>
            </a:r>
            <a:r>
              <a:rPr sz="1700" spc="4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Pay</a:t>
            </a:r>
            <a:r>
              <a:rPr sz="1700" spc="-1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for</a:t>
            </a:r>
            <a:r>
              <a:rPr sz="1700" spc="-1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Annual</a:t>
            </a:r>
            <a:r>
              <a:rPr sz="1700" spc="-85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Renewals:</a:t>
            </a:r>
            <a:endParaRPr sz="1700">
              <a:latin typeface="Franklin Gothic Book"/>
              <a:cs typeface="Franklin Gothic Book"/>
            </a:endParaRPr>
          </a:p>
          <a:p>
            <a:pPr marL="514350" marR="750570" indent="-285750">
              <a:lnSpc>
                <a:spcPts val="1650"/>
              </a:lnSpc>
              <a:spcBef>
                <a:spcPts val="520"/>
              </a:spcBef>
              <a:tabLst>
                <a:tab pos="514350" algn="l"/>
              </a:tabLst>
            </a:pPr>
            <a:r>
              <a:rPr sz="1700" spc="-50" dirty="0">
                <a:latin typeface="Arial"/>
                <a:cs typeface="Arial"/>
              </a:rPr>
              <a:t>•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dirty="0">
                <a:latin typeface="Franklin Gothic Book"/>
                <a:cs typeface="Franklin Gothic Book"/>
              </a:rPr>
              <a:t>Auto</a:t>
            </a:r>
            <a:r>
              <a:rPr sz="1700" spc="-4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Renewal</a:t>
            </a:r>
            <a:r>
              <a:rPr sz="1700" spc="-8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Medium"/>
                <a:cs typeface="Franklin Gothic Medium"/>
              </a:rPr>
              <a:t>–</a:t>
            </a:r>
            <a:r>
              <a:rPr sz="1700" spc="-10" dirty="0">
                <a:latin typeface="Franklin Gothic Medium"/>
                <a:cs typeface="Franklin Gothic Medium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Parent</a:t>
            </a:r>
            <a:r>
              <a:rPr sz="1700" spc="-5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credit</a:t>
            </a:r>
            <a:r>
              <a:rPr sz="1700" spc="-55" dirty="0">
                <a:latin typeface="Franklin Gothic Book"/>
                <a:cs typeface="Franklin Gothic Book"/>
              </a:rPr>
              <a:t> </a:t>
            </a:r>
            <a:r>
              <a:rPr sz="1700" spc="-20" dirty="0">
                <a:latin typeface="Franklin Gothic Book"/>
                <a:cs typeface="Franklin Gothic Book"/>
              </a:rPr>
              <a:t>card </a:t>
            </a:r>
            <a:r>
              <a:rPr sz="1700" dirty="0">
                <a:latin typeface="Franklin Gothic Book"/>
                <a:cs typeface="Franklin Gothic Book"/>
              </a:rPr>
              <a:t>collected</a:t>
            </a:r>
            <a:r>
              <a:rPr sz="1700" spc="-14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and</a:t>
            </a:r>
            <a:r>
              <a:rPr sz="1700" spc="20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processed</a:t>
            </a:r>
            <a:endParaRPr sz="1700">
              <a:latin typeface="Franklin Gothic Book"/>
              <a:cs typeface="Franklin Gothic Book"/>
            </a:endParaRPr>
          </a:p>
          <a:p>
            <a:pPr marL="514350" marR="271145" indent="-285750">
              <a:lnSpc>
                <a:spcPts val="1650"/>
              </a:lnSpc>
              <a:spcBef>
                <a:spcPts val="600"/>
              </a:spcBef>
              <a:tabLst>
                <a:tab pos="514350" algn="l"/>
              </a:tabLst>
            </a:pPr>
            <a:r>
              <a:rPr sz="1700" spc="-50" dirty="0">
                <a:latin typeface="Arial"/>
                <a:cs typeface="Arial"/>
              </a:rPr>
              <a:t>•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dirty="0">
                <a:latin typeface="Franklin Gothic Book"/>
                <a:cs typeface="Franklin Gothic Book"/>
              </a:rPr>
              <a:t>Parent</a:t>
            </a:r>
            <a:r>
              <a:rPr sz="1700" spc="-5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chooses</a:t>
            </a:r>
            <a:r>
              <a:rPr sz="1700" spc="-9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to</a:t>
            </a:r>
            <a:r>
              <a:rPr sz="1700" spc="-4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pay</a:t>
            </a:r>
            <a:r>
              <a:rPr sz="1700" spc="-1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the</a:t>
            </a:r>
            <a:r>
              <a:rPr sz="1700" spc="-4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unit</a:t>
            </a:r>
            <a:r>
              <a:rPr sz="1700" spc="10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or</a:t>
            </a:r>
            <a:r>
              <a:rPr sz="1700" spc="-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at</a:t>
            </a:r>
            <a:r>
              <a:rPr sz="1700" spc="-50" dirty="0">
                <a:latin typeface="Franklin Gothic Book"/>
                <a:cs typeface="Franklin Gothic Book"/>
              </a:rPr>
              <a:t> </a:t>
            </a:r>
            <a:r>
              <a:rPr sz="1700" spc="-25" dirty="0">
                <a:latin typeface="Franklin Gothic Book"/>
                <a:cs typeface="Franklin Gothic Book"/>
              </a:rPr>
              <a:t>the </a:t>
            </a:r>
            <a:r>
              <a:rPr sz="1700" dirty="0">
                <a:latin typeface="Franklin Gothic Book"/>
                <a:cs typeface="Franklin Gothic Book"/>
              </a:rPr>
              <a:t>council</a:t>
            </a:r>
            <a:r>
              <a:rPr sz="1700" spc="-55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office</a:t>
            </a:r>
            <a:endParaRPr sz="1700">
              <a:latin typeface="Franklin Gothic Book"/>
              <a:cs typeface="Franklin Gothic Book"/>
            </a:endParaRPr>
          </a:p>
          <a:p>
            <a:pPr marL="514350" marR="63500" indent="-285750">
              <a:lnSpc>
                <a:spcPts val="1650"/>
              </a:lnSpc>
              <a:spcBef>
                <a:spcPts val="530"/>
              </a:spcBef>
              <a:tabLst>
                <a:tab pos="514350" algn="l"/>
              </a:tabLst>
            </a:pPr>
            <a:r>
              <a:rPr sz="1700" spc="-50" dirty="0">
                <a:latin typeface="Arial"/>
                <a:cs typeface="Arial"/>
              </a:rPr>
              <a:t>•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dirty="0">
                <a:latin typeface="Franklin Gothic Book"/>
                <a:cs typeface="Franklin Gothic Book"/>
              </a:rPr>
              <a:t>Unit</a:t>
            </a:r>
            <a:r>
              <a:rPr sz="1700" spc="1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Selects</a:t>
            </a:r>
            <a:r>
              <a:rPr sz="1700" spc="-11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to</a:t>
            </a:r>
            <a:r>
              <a:rPr sz="1700" spc="-5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pay</a:t>
            </a:r>
            <a:r>
              <a:rPr sz="1700" spc="-2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for</a:t>
            </a:r>
            <a:r>
              <a:rPr sz="1700" spc="-2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all renewals</a:t>
            </a:r>
            <a:r>
              <a:rPr sz="1700" spc="32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-</a:t>
            </a:r>
            <a:r>
              <a:rPr sz="1700" spc="-40" dirty="0">
                <a:latin typeface="Franklin Gothic Book"/>
                <a:cs typeface="Franklin Gothic Book"/>
              </a:rPr>
              <a:t> </a:t>
            </a:r>
            <a:r>
              <a:rPr sz="1700" spc="-20" dirty="0">
                <a:latin typeface="Franklin Gothic Book"/>
                <a:cs typeface="Franklin Gothic Book"/>
              </a:rPr>
              <a:t>able </a:t>
            </a:r>
            <a:r>
              <a:rPr sz="1700" dirty="0">
                <a:latin typeface="Franklin Gothic Book"/>
                <a:cs typeface="Franklin Gothic Book"/>
              </a:rPr>
              <a:t>to</a:t>
            </a:r>
            <a:r>
              <a:rPr sz="1700" spc="-7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pay</a:t>
            </a:r>
            <a:r>
              <a:rPr sz="1700" spc="-2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with</a:t>
            </a:r>
            <a:r>
              <a:rPr sz="1700" spc="-2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an</a:t>
            </a:r>
            <a:r>
              <a:rPr sz="1700" spc="-2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ACH</a:t>
            </a:r>
            <a:r>
              <a:rPr sz="1700" spc="3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or</a:t>
            </a:r>
            <a:r>
              <a:rPr sz="1700" spc="-2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at</a:t>
            </a:r>
            <a:r>
              <a:rPr sz="1700" spc="-6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the</a:t>
            </a:r>
            <a:r>
              <a:rPr sz="1700" spc="1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council</a:t>
            </a:r>
            <a:r>
              <a:rPr sz="1700" spc="-5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office</a:t>
            </a:r>
            <a:endParaRPr sz="17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7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</a:pPr>
            <a:r>
              <a:rPr sz="1700" spc="60" dirty="0">
                <a:latin typeface="Franklin Gothic Book"/>
                <a:cs typeface="Franklin Gothic Book"/>
              </a:rPr>
              <a:t>How</a:t>
            </a:r>
            <a:r>
              <a:rPr sz="1700" spc="-8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to</a:t>
            </a:r>
            <a:r>
              <a:rPr sz="1700" spc="-5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Opt-Out</a:t>
            </a:r>
            <a:r>
              <a:rPr sz="1700" spc="-6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of</a:t>
            </a:r>
            <a:r>
              <a:rPr sz="1700" spc="-45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Renewals:</a:t>
            </a:r>
            <a:endParaRPr sz="17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135"/>
              </a:spcBef>
              <a:tabLst>
                <a:tab pos="285750" algn="l"/>
              </a:tabLst>
            </a:pPr>
            <a:r>
              <a:rPr sz="1700" spc="-50" dirty="0">
                <a:latin typeface="Arial"/>
                <a:cs typeface="Arial"/>
              </a:rPr>
              <a:t>•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dirty="0">
                <a:latin typeface="Franklin Gothic Book"/>
                <a:cs typeface="Franklin Gothic Book"/>
              </a:rPr>
              <a:t>Parent</a:t>
            </a:r>
            <a:r>
              <a:rPr sz="1700" spc="-4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can</a:t>
            </a:r>
            <a:r>
              <a:rPr sz="1700" spc="-7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opt-out</a:t>
            </a:r>
            <a:r>
              <a:rPr sz="1700" spc="3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of</a:t>
            </a:r>
            <a:r>
              <a:rPr sz="1700" spc="-25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renewing</a:t>
            </a:r>
            <a:endParaRPr sz="17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215"/>
              </a:spcBef>
              <a:tabLst>
                <a:tab pos="285750" algn="l"/>
              </a:tabLst>
            </a:pPr>
            <a:r>
              <a:rPr sz="1700" spc="-50" dirty="0">
                <a:latin typeface="Arial"/>
                <a:cs typeface="Arial"/>
              </a:rPr>
              <a:t>•</a:t>
            </a:r>
            <a:r>
              <a:rPr sz="1700" dirty="0">
                <a:latin typeface="Arial"/>
                <a:cs typeface="Arial"/>
              </a:rPr>
              <a:t>	</a:t>
            </a:r>
            <a:r>
              <a:rPr sz="1700" dirty="0">
                <a:latin typeface="Franklin Gothic Book"/>
                <a:cs typeface="Franklin Gothic Book"/>
              </a:rPr>
              <a:t>Unit</a:t>
            </a:r>
            <a:r>
              <a:rPr sz="1700" spc="2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can</a:t>
            </a:r>
            <a:r>
              <a:rPr sz="1700" spc="-8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opt-out</a:t>
            </a:r>
            <a:r>
              <a:rPr sz="1700" spc="30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of</a:t>
            </a:r>
            <a:r>
              <a:rPr sz="1700" spc="-30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renewing</a:t>
            </a:r>
            <a:r>
              <a:rPr sz="1700" spc="-65" dirty="0">
                <a:latin typeface="Franklin Gothic Book"/>
                <a:cs typeface="Franklin Gothic Book"/>
              </a:rPr>
              <a:t> </a:t>
            </a:r>
            <a:r>
              <a:rPr sz="1700" dirty="0">
                <a:latin typeface="Franklin Gothic Book"/>
                <a:cs typeface="Franklin Gothic Book"/>
              </a:rPr>
              <a:t>a</a:t>
            </a:r>
            <a:r>
              <a:rPr sz="1700" spc="15" dirty="0">
                <a:latin typeface="Franklin Gothic Book"/>
                <a:cs typeface="Franklin Gothic Book"/>
              </a:rPr>
              <a:t> </a:t>
            </a:r>
            <a:r>
              <a:rPr sz="1700" spc="-10" dirty="0">
                <a:latin typeface="Franklin Gothic Book"/>
                <a:cs typeface="Franklin Gothic Book"/>
              </a:rPr>
              <a:t>member</a:t>
            </a:r>
            <a:endParaRPr sz="1700">
              <a:latin typeface="Franklin Gothic Book"/>
              <a:cs typeface="Franklin Gothic Boo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58075" y="57086"/>
              <a:ext cx="4662551" cy="9382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8075" y="495236"/>
              <a:ext cx="1862201" cy="9382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2192000" cy="685799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11541506" y="6564170"/>
            <a:ext cx="203834" cy="1447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800" b="0" i="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marL="38100">
              <a:lnSpc>
                <a:spcPct val="100000"/>
              </a:lnSpc>
              <a:spcBef>
                <a:spcPts val="55"/>
              </a:spcBef>
            </a:pPr>
            <a:fld id="{81D60167-4931-47E6-BA6A-407CBD079E47}" type="slidenum">
              <a:rPr lang="en-US" spc="-25" smtClean="0"/>
              <a:pPr marL="38100">
                <a:lnSpc>
                  <a:spcPct val="100000"/>
                </a:lnSpc>
                <a:spcBef>
                  <a:spcPts val="55"/>
                </a:spcBef>
              </a:pPr>
              <a:t>6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10674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66928" y="534444"/>
            <a:ext cx="7767523" cy="5613086"/>
            <a:chOff x="2253461" y="881337"/>
            <a:chExt cx="12809220" cy="925639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5803" y="881337"/>
              <a:ext cx="12796720" cy="92560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53461" y="5247788"/>
              <a:ext cx="3898575" cy="144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499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" y="0"/>
            <a:ext cx="12191144" cy="68575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731" y="1234789"/>
            <a:ext cx="6111310" cy="84530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36194" y="1473281"/>
            <a:ext cx="7990090" cy="4149455"/>
            <a:chOff x="223888" y="2429549"/>
            <a:chExt cx="13176250" cy="6842759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888" y="4120074"/>
              <a:ext cx="4090551" cy="51522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57769" y="4159106"/>
              <a:ext cx="2138952" cy="507415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8777" y="4135686"/>
              <a:ext cx="6791566" cy="51209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7042" y="3605550"/>
              <a:ext cx="5433252" cy="5620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58106" y="3636776"/>
              <a:ext cx="3684619" cy="5152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01300" y="3621163"/>
              <a:ext cx="6916467" cy="53083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15981" y="2879485"/>
              <a:ext cx="2201404" cy="76502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41991" y="3549939"/>
              <a:ext cx="12910820" cy="114300"/>
            </a:xfrm>
            <a:custGeom>
              <a:avLst/>
              <a:gdLst/>
              <a:ahLst/>
              <a:cxnLst/>
              <a:rect l="l" t="t" r="r" b="b"/>
              <a:pathLst>
                <a:path w="12910819" h="114300">
                  <a:moveTo>
                    <a:pt x="4" y="0"/>
                  </a:moveTo>
                  <a:lnTo>
                    <a:pt x="0" y="113746"/>
                  </a:lnTo>
                  <a:lnTo>
                    <a:pt x="12910246" y="114220"/>
                  </a:lnTo>
                  <a:lnTo>
                    <a:pt x="12910246" y="47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D5B85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46194" y="3940343"/>
              <a:ext cx="4225916" cy="14732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73511" y="2429549"/>
              <a:ext cx="2526470" cy="1473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40830" y="5503245"/>
              <a:ext cx="3243110" cy="15875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194510" y="959383"/>
            <a:ext cx="162882" cy="23324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55" spc="-109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455">
              <a:latin typeface="Segoe UI Symbol"/>
              <a:cs typeface="Segoe UI 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94510" y="1314958"/>
            <a:ext cx="162882" cy="23324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55" spc="-109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455">
              <a:latin typeface="Segoe UI Symbol"/>
              <a:cs typeface="Segoe UI Symbo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8491967" y="884241"/>
            <a:ext cx="3536818" cy="709887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 marR="3081">
              <a:lnSpc>
                <a:spcPct val="111500"/>
              </a:lnSpc>
              <a:spcBef>
                <a:spcPts val="58"/>
              </a:spcBef>
            </a:pP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View</a:t>
            </a:r>
            <a:r>
              <a:rPr sz="2092" spc="-52" dirty="0">
                <a:solidFill>
                  <a:srgbClr val="324863"/>
                </a:solidFill>
                <a:latin typeface="Palatino Linotype"/>
                <a:cs typeface="Palatino Linotype"/>
              </a:rPr>
              <a:t> </a:t>
            </a: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all</a:t>
            </a:r>
            <a:r>
              <a:rPr sz="2092" spc="-42" dirty="0">
                <a:solidFill>
                  <a:srgbClr val="324863"/>
                </a:solidFill>
                <a:latin typeface="Palatino Linotype"/>
                <a:cs typeface="Palatino Linotype"/>
              </a:rPr>
              <a:t> </a:t>
            </a: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pending</a:t>
            </a:r>
            <a:r>
              <a:rPr sz="2092" spc="-42" dirty="0">
                <a:solidFill>
                  <a:srgbClr val="324863"/>
                </a:solidFill>
                <a:latin typeface="Palatino Linotype"/>
                <a:cs typeface="Palatino Linotype"/>
              </a:rPr>
              <a:t> </a:t>
            </a:r>
            <a:r>
              <a:rPr sz="2092" spc="-6" dirty="0">
                <a:solidFill>
                  <a:srgbClr val="324863"/>
                </a:solidFill>
                <a:latin typeface="Palatino Linotype"/>
                <a:cs typeface="Palatino Linotype"/>
              </a:rPr>
              <a:t>applications </a:t>
            </a: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Renewal: two </a:t>
            </a:r>
            <a:r>
              <a:rPr sz="2092" spc="-6" dirty="0">
                <a:solidFill>
                  <a:srgbClr val="324863"/>
                </a:solidFill>
                <a:latin typeface="Palatino Linotype"/>
                <a:cs typeface="Palatino Linotype"/>
              </a:rPr>
              <a:t>types</a:t>
            </a:r>
            <a:endParaRPr sz="2092">
              <a:latin typeface="Palatino Linotype"/>
              <a:cs typeface="Palatino Linotyp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62784" y="1670533"/>
            <a:ext cx="162882" cy="23324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55" spc="-109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455">
              <a:latin typeface="Segoe UI Symbol"/>
              <a:cs typeface="Segoe UI Symbo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562784" y="2026109"/>
            <a:ext cx="162882" cy="23324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55" spc="-109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455">
              <a:latin typeface="Segoe UI Symbol"/>
              <a:cs typeface="Segoe UI Symbo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860241" y="1587025"/>
            <a:ext cx="2327715" cy="727081"/>
          </a:xfrm>
          <a:prstGeom prst="rect">
            <a:avLst/>
          </a:prstGeom>
        </p:spPr>
        <p:txBody>
          <a:bodyPr vert="horz" wrap="square" lIns="0" tIns="44282" rIns="0" bIns="0" rtlCol="0">
            <a:spAutoFit/>
          </a:bodyPr>
          <a:lstStyle/>
          <a:p>
            <a:pPr marL="7701">
              <a:spcBef>
                <a:spcPts val="349"/>
              </a:spcBef>
            </a:pPr>
            <a:r>
              <a:rPr sz="2092" spc="-6" dirty="0">
                <a:solidFill>
                  <a:srgbClr val="324863"/>
                </a:solidFill>
                <a:latin typeface="Palatino Linotype"/>
                <a:cs typeface="Palatino Linotype"/>
              </a:rPr>
              <a:t>Manual</a:t>
            </a:r>
            <a:endParaRPr sz="2092">
              <a:latin typeface="Palatino Linotype"/>
              <a:cs typeface="Palatino Linotype"/>
            </a:endParaRPr>
          </a:p>
          <a:p>
            <a:pPr marL="7701">
              <a:spcBef>
                <a:spcPts val="288"/>
              </a:spcBef>
            </a:pP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Automatic</a:t>
            </a:r>
            <a:r>
              <a:rPr sz="2092" spc="-9" dirty="0">
                <a:solidFill>
                  <a:srgbClr val="324863"/>
                </a:solidFill>
                <a:latin typeface="Palatino Linotype"/>
                <a:cs typeface="Palatino Linotype"/>
              </a:rPr>
              <a:t> </a:t>
            </a:r>
            <a:r>
              <a:rPr sz="2092" spc="-6" dirty="0">
                <a:solidFill>
                  <a:srgbClr val="324863"/>
                </a:solidFill>
                <a:latin typeface="Palatino Linotype"/>
                <a:cs typeface="Palatino Linotype"/>
              </a:rPr>
              <a:t>(annual)</a:t>
            </a:r>
            <a:endParaRPr sz="2092">
              <a:latin typeface="Palatino Linotype"/>
              <a:cs typeface="Palatino Linotyp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94510" y="2381683"/>
            <a:ext cx="162882" cy="23324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55" spc="-109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455">
              <a:latin typeface="Segoe UI Symbol"/>
              <a:cs typeface="Segoe UI Symbo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94510" y="3092833"/>
            <a:ext cx="162882" cy="23324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55" spc="-109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455">
              <a:latin typeface="Segoe UI Symbol"/>
              <a:cs typeface="Segoe UI Symbo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491967" y="2298176"/>
            <a:ext cx="2670423" cy="108903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ct val="111500"/>
              </a:lnSpc>
              <a:spcBef>
                <a:spcPts val="58"/>
              </a:spcBef>
            </a:pP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Annual</a:t>
            </a:r>
            <a:r>
              <a:rPr sz="2092" spc="-58" dirty="0">
                <a:solidFill>
                  <a:srgbClr val="324863"/>
                </a:solidFill>
                <a:latin typeface="Palatino Linotype"/>
                <a:cs typeface="Palatino Linotype"/>
              </a:rPr>
              <a:t> </a:t>
            </a: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requires</a:t>
            </a:r>
            <a:r>
              <a:rPr sz="2092" spc="-52" dirty="0">
                <a:solidFill>
                  <a:srgbClr val="324863"/>
                </a:solidFill>
                <a:latin typeface="Palatino Linotype"/>
                <a:cs typeface="Palatino Linotype"/>
              </a:rPr>
              <a:t> </a:t>
            </a:r>
            <a:r>
              <a:rPr sz="2092" spc="-6" dirty="0">
                <a:solidFill>
                  <a:srgbClr val="324863"/>
                </a:solidFill>
                <a:latin typeface="Palatino Linotype"/>
                <a:cs typeface="Palatino Linotype"/>
              </a:rPr>
              <a:t>credit </a:t>
            </a: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card</a:t>
            </a:r>
            <a:r>
              <a:rPr sz="2092" spc="-30" dirty="0">
                <a:solidFill>
                  <a:srgbClr val="324863"/>
                </a:solidFill>
                <a:latin typeface="Palatino Linotype"/>
                <a:cs typeface="Palatino Linotype"/>
              </a:rPr>
              <a:t> </a:t>
            </a: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on</a:t>
            </a:r>
            <a:r>
              <a:rPr sz="2092" spc="-27" dirty="0">
                <a:solidFill>
                  <a:srgbClr val="324863"/>
                </a:solidFill>
                <a:latin typeface="Palatino Linotype"/>
                <a:cs typeface="Palatino Linotype"/>
              </a:rPr>
              <a:t> </a:t>
            </a:r>
            <a:r>
              <a:rPr sz="2092" spc="-12" dirty="0">
                <a:solidFill>
                  <a:srgbClr val="324863"/>
                </a:solidFill>
                <a:latin typeface="Palatino Linotype"/>
                <a:cs typeface="Palatino Linotype"/>
              </a:rPr>
              <a:t>file</a:t>
            </a:r>
            <a:endParaRPr sz="2092">
              <a:latin typeface="Palatino Linotype"/>
              <a:cs typeface="Palatino Linotype"/>
            </a:endParaRPr>
          </a:p>
          <a:p>
            <a:pPr marL="7701">
              <a:spcBef>
                <a:spcPts val="291"/>
              </a:spcBef>
            </a:pP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Opt</a:t>
            </a:r>
            <a:r>
              <a:rPr sz="2092" spc="-9" dirty="0">
                <a:solidFill>
                  <a:srgbClr val="324863"/>
                </a:solidFill>
                <a:latin typeface="Palatino Linotype"/>
                <a:cs typeface="Palatino Linotype"/>
              </a:rPr>
              <a:t> </a:t>
            </a: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out</a:t>
            </a:r>
            <a:r>
              <a:rPr sz="2092" spc="-3" dirty="0">
                <a:solidFill>
                  <a:srgbClr val="324863"/>
                </a:solidFill>
                <a:latin typeface="Palatino Linotype"/>
                <a:cs typeface="Palatino Linotype"/>
              </a:rPr>
              <a:t> </a:t>
            </a:r>
            <a:r>
              <a:rPr sz="2092" spc="-15" dirty="0">
                <a:solidFill>
                  <a:srgbClr val="324863"/>
                </a:solidFill>
                <a:latin typeface="Palatino Linotype"/>
                <a:cs typeface="Palatino Linotype"/>
              </a:rPr>
              <a:t>if:</a:t>
            </a:r>
            <a:endParaRPr sz="2092">
              <a:latin typeface="Palatino Linotype"/>
              <a:cs typeface="Palatino Linotyp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562784" y="3448409"/>
            <a:ext cx="162882" cy="23324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55" spc="-109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455">
              <a:latin typeface="Segoe UI Symbol"/>
              <a:cs typeface="Segoe UI Symbo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62784" y="3803984"/>
            <a:ext cx="162882" cy="23324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55" spc="-109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455">
              <a:latin typeface="Segoe UI Symbol"/>
              <a:cs typeface="Segoe UI Symbo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62784" y="4159559"/>
            <a:ext cx="162882" cy="23324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55" spc="-109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455">
              <a:latin typeface="Segoe UI Symbol"/>
              <a:cs typeface="Segoe UI Symbo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60241" y="3364900"/>
            <a:ext cx="2503690" cy="108903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276091">
              <a:lnSpc>
                <a:spcPct val="111500"/>
              </a:lnSpc>
              <a:spcBef>
                <a:spcPts val="58"/>
              </a:spcBef>
            </a:pP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Don’t</a:t>
            </a:r>
            <a:r>
              <a:rPr sz="2092" spc="-9" dirty="0">
                <a:solidFill>
                  <a:srgbClr val="324863"/>
                </a:solidFill>
                <a:latin typeface="Palatino Linotype"/>
                <a:cs typeface="Palatino Linotype"/>
              </a:rPr>
              <a:t> </a:t>
            </a: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want</a:t>
            </a:r>
            <a:r>
              <a:rPr sz="2092" spc="-6" dirty="0">
                <a:solidFill>
                  <a:srgbClr val="324863"/>
                </a:solidFill>
                <a:latin typeface="Palatino Linotype"/>
                <a:cs typeface="Palatino Linotype"/>
              </a:rPr>
              <a:t> annual </a:t>
            </a: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Unit</a:t>
            </a:r>
            <a:r>
              <a:rPr sz="2092" spc="-9" dirty="0">
                <a:solidFill>
                  <a:srgbClr val="324863"/>
                </a:solidFill>
                <a:latin typeface="Palatino Linotype"/>
                <a:cs typeface="Palatino Linotype"/>
              </a:rPr>
              <a:t> </a:t>
            </a:r>
            <a:r>
              <a:rPr sz="2092" spc="-12" dirty="0">
                <a:solidFill>
                  <a:srgbClr val="324863"/>
                </a:solidFill>
                <a:latin typeface="Palatino Linotype"/>
                <a:cs typeface="Palatino Linotype"/>
              </a:rPr>
              <a:t>pays</a:t>
            </a:r>
            <a:endParaRPr sz="2092">
              <a:latin typeface="Palatino Linotype"/>
              <a:cs typeface="Palatino Linotype"/>
            </a:endParaRPr>
          </a:p>
          <a:p>
            <a:pPr marL="7701">
              <a:spcBef>
                <a:spcPts val="291"/>
              </a:spcBef>
            </a:pP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Leaving</a:t>
            </a:r>
            <a:r>
              <a:rPr sz="2092" spc="-6" dirty="0">
                <a:solidFill>
                  <a:srgbClr val="324863"/>
                </a:solidFill>
                <a:latin typeface="Palatino Linotype"/>
                <a:cs typeface="Palatino Linotype"/>
              </a:rPr>
              <a:t> </a:t>
            </a: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the</a:t>
            </a:r>
            <a:r>
              <a:rPr sz="2092" spc="-6" dirty="0">
                <a:solidFill>
                  <a:srgbClr val="324863"/>
                </a:solidFill>
                <a:latin typeface="Palatino Linotype"/>
                <a:cs typeface="Palatino Linotype"/>
              </a:rPr>
              <a:t> program</a:t>
            </a:r>
            <a:endParaRPr sz="2092">
              <a:latin typeface="Palatino Linotype"/>
              <a:cs typeface="Palatino Linotype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94510" y="5226283"/>
            <a:ext cx="162882" cy="23324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55" spc="-109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455">
              <a:latin typeface="Segoe UI Symbol"/>
              <a:cs typeface="Segoe UI Symbo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91966" y="5142776"/>
            <a:ext cx="3233002" cy="709887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lnSpc>
                <a:spcPct val="111500"/>
              </a:lnSpc>
              <a:spcBef>
                <a:spcPts val="58"/>
              </a:spcBef>
            </a:pP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Don’t</a:t>
            </a:r>
            <a:r>
              <a:rPr sz="2092" spc="-12" dirty="0">
                <a:solidFill>
                  <a:srgbClr val="324863"/>
                </a:solidFill>
                <a:latin typeface="Palatino Linotype"/>
                <a:cs typeface="Palatino Linotype"/>
              </a:rPr>
              <a:t> </a:t>
            </a: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know</a:t>
            </a:r>
            <a:r>
              <a:rPr sz="2092" spc="-6" dirty="0">
                <a:solidFill>
                  <a:srgbClr val="324863"/>
                </a:solidFill>
                <a:latin typeface="Palatino Linotype"/>
                <a:cs typeface="Palatino Linotype"/>
              </a:rPr>
              <a:t> </a:t>
            </a: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what</a:t>
            </a:r>
            <a:r>
              <a:rPr sz="2092" spc="-3" dirty="0">
                <a:solidFill>
                  <a:srgbClr val="324863"/>
                </a:solidFill>
                <a:latin typeface="Palatino Linotype"/>
                <a:cs typeface="Palatino Linotype"/>
              </a:rPr>
              <a:t> </a:t>
            </a:r>
            <a:r>
              <a:rPr sz="2092" spc="-6" dirty="0">
                <a:solidFill>
                  <a:srgbClr val="324863"/>
                </a:solidFill>
                <a:latin typeface="Palatino Linotype"/>
                <a:cs typeface="Palatino Linotype"/>
              </a:rPr>
              <a:t>youth </a:t>
            </a: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applications</a:t>
            </a:r>
            <a:r>
              <a:rPr sz="2092" spc="-6" dirty="0">
                <a:solidFill>
                  <a:srgbClr val="324863"/>
                </a:solidFill>
                <a:latin typeface="Palatino Linotype"/>
                <a:cs typeface="Palatino Linotype"/>
              </a:rPr>
              <a:t> </a:t>
            </a: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look</a:t>
            </a:r>
            <a:r>
              <a:rPr sz="2092" spc="-6" dirty="0">
                <a:solidFill>
                  <a:srgbClr val="324863"/>
                </a:solidFill>
                <a:latin typeface="Palatino Linotype"/>
                <a:cs typeface="Palatino Linotype"/>
              </a:rPr>
              <a:t> </a:t>
            </a: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like…</a:t>
            </a:r>
            <a:r>
              <a:rPr sz="2092" spc="-3" dirty="0">
                <a:solidFill>
                  <a:srgbClr val="324863"/>
                </a:solidFill>
                <a:latin typeface="Palatino Linotype"/>
                <a:cs typeface="Palatino Linotype"/>
              </a:rPr>
              <a:t> </a:t>
            </a:r>
            <a:r>
              <a:rPr sz="2092" spc="-15" dirty="0">
                <a:solidFill>
                  <a:srgbClr val="324863"/>
                </a:solidFill>
                <a:latin typeface="Palatino Linotype"/>
                <a:cs typeface="Palatino Linotype"/>
              </a:rPr>
              <a:t>yet</a:t>
            </a:r>
            <a:endParaRPr sz="2092">
              <a:latin typeface="Palatino Linotype"/>
              <a:cs typeface="Palatino Linotype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62784" y="5937434"/>
            <a:ext cx="162882" cy="23324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spcBef>
                <a:spcPts val="73"/>
              </a:spcBef>
            </a:pPr>
            <a:r>
              <a:rPr sz="1455" spc="-109" dirty="0">
                <a:solidFill>
                  <a:srgbClr val="5C86B9"/>
                </a:solidFill>
                <a:latin typeface="Segoe UI Symbol"/>
                <a:cs typeface="Segoe UI Symbol"/>
              </a:rPr>
              <a:t>✤</a:t>
            </a:r>
            <a:endParaRPr sz="1455">
              <a:latin typeface="Segoe UI Symbol"/>
              <a:cs typeface="Segoe UI Symbo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60241" y="5889483"/>
            <a:ext cx="1963829" cy="330501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2092" dirty="0">
                <a:solidFill>
                  <a:srgbClr val="324863"/>
                </a:solidFill>
                <a:latin typeface="Palatino Linotype"/>
                <a:cs typeface="Palatino Linotype"/>
              </a:rPr>
              <a:t>Probably</a:t>
            </a:r>
            <a:r>
              <a:rPr sz="2092" spc="-55" dirty="0">
                <a:solidFill>
                  <a:srgbClr val="324863"/>
                </a:solidFill>
                <a:latin typeface="Palatino Linotype"/>
                <a:cs typeface="Palatino Linotype"/>
              </a:rPr>
              <a:t> </a:t>
            </a:r>
            <a:r>
              <a:rPr sz="2092" spc="-6" dirty="0">
                <a:solidFill>
                  <a:srgbClr val="324863"/>
                </a:solidFill>
                <a:latin typeface="Palatino Linotype"/>
                <a:cs typeface="Palatino Linotype"/>
              </a:rPr>
              <a:t>similar</a:t>
            </a:r>
            <a:endParaRPr sz="2092">
              <a:latin typeface="Palatino Linotype"/>
              <a:cs typeface="Palatino Linotype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36378" y="3258202"/>
            <a:ext cx="149020" cy="330501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2092" spc="-30" dirty="0">
                <a:solidFill>
                  <a:srgbClr val="FF9300"/>
                </a:solidFill>
                <a:latin typeface="Palatino Linotype"/>
                <a:cs typeface="Palatino Linotype"/>
              </a:rPr>
              <a:t>1</a:t>
            </a:r>
            <a:endParaRPr sz="2092">
              <a:latin typeface="Palatino Linotype"/>
              <a:cs typeface="Palatino Linotype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85895" y="2513188"/>
            <a:ext cx="149020" cy="330501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2092" spc="-30" dirty="0">
                <a:solidFill>
                  <a:srgbClr val="FF9300"/>
                </a:solidFill>
                <a:latin typeface="Palatino Linotype"/>
                <a:cs typeface="Palatino Linotype"/>
              </a:rPr>
              <a:t>2</a:t>
            </a:r>
            <a:endParaRPr sz="2092">
              <a:latin typeface="Palatino Linotype"/>
              <a:cs typeface="Palatino Linotype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048847" y="4285418"/>
            <a:ext cx="149020" cy="330501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spcBef>
                <a:spcPts val="67"/>
              </a:spcBef>
            </a:pPr>
            <a:r>
              <a:rPr sz="2092" spc="-30" dirty="0">
                <a:solidFill>
                  <a:srgbClr val="FF9300"/>
                </a:solidFill>
                <a:latin typeface="Palatino Linotype"/>
                <a:cs typeface="Palatino Linotype"/>
              </a:rPr>
              <a:t>3</a:t>
            </a:r>
            <a:endParaRPr sz="2092">
              <a:latin typeface="Palatino Linotype"/>
              <a:cs typeface="Palatino Linotype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165942" y="382575"/>
            <a:ext cx="3728613" cy="6376883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633982" y="3654205"/>
            <a:ext cx="4435636" cy="30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7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401" y="3419235"/>
            <a:ext cx="11429487" cy="38121"/>
            <a:chOff x="628253" y="5638571"/>
            <a:chExt cx="18848070" cy="62865"/>
          </a:xfrm>
        </p:grpSpPr>
        <p:sp>
          <p:nvSpPr>
            <p:cNvPr id="3" name="object 3"/>
            <p:cNvSpPr/>
            <p:nvPr/>
          </p:nvSpPr>
          <p:spPr>
            <a:xfrm>
              <a:off x="628253" y="5643807"/>
              <a:ext cx="18848070" cy="0"/>
            </a:xfrm>
            <a:custGeom>
              <a:avLst/>
              <a:gdLst/>
              <a:ahLst/>
              <a:cxnLst/>
              <a:rect l="l" t="t" r="r" b="b"/>
              <a:pathLst>
                <a:path w="18848070">
                  <a:moveTo>
                    <a:pt x="0" y="0"/>
                  </a:moveTo>
                  <a:lnTo>
                    <a:pt x="18847593" y="0"/>
                  </a:lnTo>
                </a:path>
              </a:pathLst>
            </a:custGeom>
            <a:ln w="10470">
              <a:solidFill>
                <a:srgbClr val="7996B9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" name="object 4"/>
            <p:cNvSpPr/>
            <p:nvPr/>
          </p:nvSpPr>
          <p:spPr>
            <a:xfrm>
              <a:off x="628253" y="5696161"/>
              <a:ext cx="18848070" cy="0"/>
            </a:xfrm>
            <a:custGeom>
              <a:avLst/>
              <a:gdLst/>
              <a:ahLst/>
              <a:cxnLst/>
              <a:rect l="l" t="t" r="r" b="b"/>
              <a:pathLst>
                <a:path w="18848070">
                  <a:moveTo>
                    <a:pt x="0" y="0"/>
                  </a:moveTo>
                  <a:lnTo>
                    <a:pt x="18847593" y="0"/>
                  </a:lnTo>
                </a:path>
              </a:pathLst>
            </a:custGeom>
            <a:ln w="10470">
              <a:solidFill>
                <a:srgbClr val="7996B9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7208" y="5397615"/>
            <a:ext cx="2286163" cy="145990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4650" y="2558106"/>
            <a:ext cx="4744887" cy="686441"/>
          </a:xfrm>
          <a:prstGeom prst="rect">
            <a:avLst/>
          </a:prstGeom>
        </p:spPr>
        <p:txBody>
          <a:bodyPr vert="horz" wrap="square" lIns="0" tIns="9242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73"/>
              </a:spcBef>
            </a:pPr>
            <a:r>
              <a:rPr spc="-218" dirty="0"/>
              <a:t>2025</a:t>
            </a:r>
            <a:r>
              <a:rPr spc="85" dirty="0"/>
              <a:t> </a:t>
            </a:r>
            <a:r>
              <a:rPr lang="en-US" spc="85" dirty="0"/>
              <a:t>Unit </a:t>
            </a:r>
            <a:r>
              <a:rPr spc="-6" dirty="0"/>
              <a:t>Recharter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325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Bookman Old Style Bold</vt:lpstr>
      <vt:lpstr>Franklin Gothic Book</vt:lpstr>
      <vt:lpstr>Franklin Gothic Medium</vt:lpstr>
      <vt:lpstr>Palatino Linotype</vt:lpstr>
      <vt:lpstr>Segoe UI Symbol</vt:lpstr>
      <vt:lpstr>Office Theme</vt:lpstr>
      <vt:lpstr>2025 Membership Renewal &amp; Unit Recharter</vt:lpstr>
      <vt:lpstr>PowerPoint Presentation</vt:lpstr>
      <vt:lpstr>PowerPoint Presentation</vt:lpstr>
      <vt:lpstr>Individual Membership Renewal</vt:lpstr>
      <vt:lpstr>2025 Membership Renewal</vt:lpstr>
      <vt:lpstr>PowerPoint Presentation</vt:lpstr>
      <vt:lpstr>PowerPoint Presentation</vt:lpstr>
      <vt:lpstr>View all pending applications Renewal: two types</vt:lpstr>
      <vt:lpstr>2025 Unit Recharter</vt:lpstr>
      <vt:lpstr>Unit Recharter 2025</vt:lpstr>
      <vt:lpstr>PowerPoint Presentation</vt:lpstr>
      <vt:lpstr>Backup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Recharter</dc:title>
  <dc:creator>Steve Conn</dc:creator>
  <cp:lastModifiedBy>Steve Conn</cp:lastModifiedBy>
  <cp:revision>1</cp:revision>
  <dcterms:created xsi:type="dcterms:W3CDTF">2024-05-09T22:10:39Z</dcterms:created>
  <dcterms:modified xsi:type="dcterms:W3CDTF">2024-05-10T02:05:54Z</dcterms:modified>
</cp:coreProperties>
</file>