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65" r:id="rId4"/>
    <p:sldId id="260" r:id="rId5"/>
    <p:sldId id="268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777"/>
    <a:srgbClr val="22343C"/>
    <a:srgbClr val="37463B"/>
    <a:srgbClr val="ADC5D0"/>
    <a:srgbClr val="9BB0A3"/>
    <a:srgbClr val="38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6" autoAdjust="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5DB93-82EB-4D11-866F-B355CD4D69D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A6FF2-47B1-440E-A1C2-0011B1564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800D5-F0A2-4A01-9A9B-8BD255874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5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E4B48-F9F0-4FAA-A785-5DD8A761BF08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B0464-F52C-4F62-B2A8-C42021021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6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BE915A5-FFEB-441B-BDE8-F306FB7E62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/>
          <a:lstStyle>
            <a:lvl1pPr algn="ctr">
              <a:buFontTx/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FCB6BAA-ADA6-4E0B-9F0B-A3CA2EFB3C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305" y="4938614"/>
            <a:ext cx="3249643" cy="379110"/>
          </a:xfrm>
        </p:spPr>
        <p:txBody>
          <a:bodyPr/>
          <a:lstStyle>
            <a:lvl1pPr algn="ctr">
              <a:buNone/>
              <a:defRPr sz="14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56029E-DA4E-4759-8437-471096A96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65099"/>
            <a:ext cx="4809839" cy="573515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40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587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A1E487-F2EC-4AB0-B146-A17F2F22E5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799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algn="ctr">
              <a:buFontTx/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296D4C-4C11-4F2C-B095-9DC1C6CCAD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069" y="3077822"/>
            <a:ext cx="1039006" cy="368878"/>
          </a:xfrm>
        </p:spPr>
        <p:txBody>
          <a:bodyPr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11C2A-C68C-42C1-908C-D8A132FB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2299" y="2966697"/>
            <a:ext cx="2722422" cy="591127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>
              <a:spcBef>
                <a:spcPts val="1000"/>
              </a:spcBef>
              <a:buFontTx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49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ug&#10;&#10;Description automatically generated">
            <a:extLst>
              <a:ext uri="{FF2B5EF4-FFF2-40B4-BE49-F238E27FC236}">
                <a16:creationId xmlns:a16="http://schemas.microsoft.com/office/drawing/2014/main" id="{17890488-3607-4BE4-9768-F9F1E59A2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51432" r="2143" b="11272"/>
          <a:stretch/>
        </p:blipFill>
        <p:spPr>
          <a:xfrm rot="10800000" flipV="1">
            <a:off x="-8" y="-7646"/>
            <a:ext cx="6000738" cy="6858000"/>
          </a:xfrm>
          <a:prstGeom prst="rect">
            <a:avLst/>
          </a:prstGeom>
        </p:spPr>
      </p:pic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A2A236F3-741B-4D35-B5D8-CE6FB7E01FE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00730" y="0"/>
            <a:ext cx="6191270" cy="6858000"/>
          </a:xfrm>
          <a:solidFill>
            <a:schemeClr val="accent6"/>
          </a:solidFill>
        </p:spPr>
        <p:txBody>
          <a:bodyPr/>
          <a:lstStyle>
            <a:lvl1pPr algn="ctr">
              <a:buNone/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DD9A1-FE51-41A1-8C8D-FDA7B913253F}"/>
              </a:ext>
            </a:extLst>
          </p:cNvPr>
          <p:cNvSpPr/>
          <p:nvPr userDrawn="1"/>
        </p:nvSpPr>
        <p:spPr>
          <a:xfrm>
            <a:off x="285565" y="285566"/>
            <a:ext cx="5405021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35FB84FF-8E5E-4861-B3BF-0F0192E59B4F}"/>
              </a:ext>
            </a:extLst>
          </p:cNvPr>
          <p:cNvSpPr/>
          <p:nvPr userDrawn="1"/>
        </p:nvSpPr>
        <p:spPr>
          <a:xfrm rot="1514662">
            <a:off x="2317266" y="5622803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E5DD7-751B-4BC5-B035-37ED6032D058}"/>
              </a:ext>
            </a:extLst>
          </p:cNvPr>
          <p:cNvSpPr/>
          <p:nvPr userDrawn="1"/>
        </p:nvSpPr>
        <p:spPr>
          <a:xfrm>
            <a:off x="647641" y="791905"/>
            <a:ext cx="4664641" cy="39273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4058EA-A15F-40E4-A9F3-8EA250D7FBF3}"/>
              </a:ext>
            </a:extLst>
          </p:cNvPr>
          <p:cNvSpPr/>
          <p:nvPr userDrawn="1"/>
        </p:nvSpPr>
        <p:spPr>
          <a:xfrm>
            <a:off x="1898788" y="521602"/>
            <a:ext cx="2162346" cy="52083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2A691C7-3F2C-4DFD-B0FC-1A205B364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4154" y="1120228"/>
            <a:ext cx="3992160" cy="2842172"/>
          </a:xfrm>
          <a:solidFill>
            <a:schemeClr val="accent5">
              <a:lumMod val="9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accent5">
                    <a:lumMod val="9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44A2A-7969-48CC-B5CE-702F5C63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13" y="5012463"/>
            <a:ext cx="4664641" cy="653277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3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5" descr="A close up of a coral&#10;&#10;Description automatically generated">
            <a:extLst>
              <a:ext uri="{FF2B5EF4-FFF2-40B4-BE49-F238E27FC236}">
                <a16:creationId xmlns:a16="http://schemas.microsoft.com/office/drawing/2014/main" id="{494EA73B-5244-4C80-99EB-DDE5EDF9E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A9CE015-6EB3-4DD0-8826-DCA2711CBE4F}"/>
              </a:ext>
            </a:extLst>
          </p:cNvPr>
          <p:cNvSpPr/>
          <p:nvPr/>
        </p:nvSpPr>
        <p:spPr>
          <a:xfrm>
            <a:off x="848391" y="764153"/>
            <a:ext cx="4664641" cy="5590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2B1BBD-5D08-4833-9588-FBABF1274F43}"/>
              </a:ext>
            </a:extLst>
          </p:cNvPr>
          <p:cNvSpPr/>
          <p:nvPr userDrawn="1"/>
        </p:nvSpPr>
        <p:spPr>
          <a:xfrm>
            <a:off x="2099538" y="484640"/>
            <a:ext cx="2162346" cy="53004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8D4CA70A-5D6E-4779-8014-6C12C593AFCF}"/>
              </a:ext>
            </a:extLst>
          </p:cNvPr>
          <p:cNvSpPr/>
          <p:nvPr userDrawn="1"/>
        </p:nvSpPr>
        <p:spPr>
          <a:xfrm rot="1514662">
            <a:off x="8184917" y="3851221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FF16015-5381-40DF-BF92-F9C4CCB72D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84904" y="1164507"/>
            <a:ext cx="3992160" cy="4284881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C1C624-86ED-41D8-8323-124CEDD3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103417"/>
            <a:ext cx="4514147" cy="811119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bg>
      <p:bgPr>
        <a:solidFill>
          <a:srgbClr val="374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5" descr="A close up of a coral&#10;&#10;Description automatically generated">
            <a:extLst>
              <a:ext uri="{FF2B5EF4-FFF2-40B4-BE49-F238E27FC236}">
                <a16:creationId xmlns:a16="http://schemas.microsoft.com/office/drawing/2014/main" id="{4B0ACBD7-EFB6-4100-A022-0B9A0A88C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"/>
          </a:blip>
          <a:srcRect t="30332" b="13926"/>
          <a:stretch/>
        </p:blipFill>
        <p:spPr>
          <a:xfrm>
            <a:off x="-151534" y="0"/>
            <a:ext cx="12302836" cy="6858000"/>
          </a:xfrm>
          <a:prstGeom prst="rect">
            <a:avLst/>
          </a:prstGeom>
        </p:spPr>
      </p:pic>
      <p:sp>
        <p:nvSpPr>
          <p:cNvPr id="2" name="Graphic 11">
            <a:extLst>
              <a:ext uri="{FF2B5EF4-FFF2-40B4-BE49-F238E27FC236}">
                <a16:creationId xmlns:a16="http://schemas.microsoft.com/office/drawing/2014/main" id="{25082345-B677-4FCD-8A8F-A78A42503CCC}"/>
              </a:ext>
            </a:extLst>
          </p:cNvPr>
          <p:cNvSpPr/>
          <p:nvPr/>
        </p:nvSpPr>
        <p:spPr>
          <a:xfrm rot="20388820" flipH="1">
            <a:off x="1491896" y="5646588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Graphic 6">
            <a:extLst>
              <a:ext uri="{FF2B5EF4-FFF2-40B4-BE49-F238E27FC236}">
                <a16:creationId xmlns:a16="http://schemas.microsoft.com/office/drawing/2014/main" id="{3CB33A04-E7AD-4AC4-88B3-60ED7E9B9566}"/>
              </a:ext>
            </a:extLst>
          </p:cNvPr>
          <p:cNvSpPr/>
          <p:nvPr/>
        </p:nvSpPr>
        <p:spPr>
          <a:xfrm rot="1479909">
            <a:off x="9335388" y="5646587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76E5A3-E720-491F-80B9-92B94D665167}"/>
              </a:ext>
            </a:extLst>
          </p:cNvPr>
          <p:cNvSpPr/>
          <p:nvPr userDrawn="1"/>
        </p:nvSpPr>
        <p:spPr>
          <a:xfrm>
            <a:off x="524899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0D647A-A7D0-4786-B3B1-01ECB0E5CEA2}"/>
              </a:ext>
            </a:extLst>
          </p:cNvPr>
          <p:cNvSpPr/>
          <p:nvPr userDrawn="1"/>
        </p:nvSpPr>
        <p:spPr>
          <a:xfrm>
            <a:off x="1413196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6FA808-97EC-4F02-8C56-FE1435B9771D}"/>
              </a:ext>
            </a:extLst>
          </p:cNvPr>
          <p:cNvSpPr/>
          <p:nvPr userDrawn="1"/>
        </p:nvSpPr>
        <p:spPr>
          <a:xfrm>
            <a:off x="4386204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109696-1980-4D2D-B937-02F74014104E}"/>
              </a:ext>
            </a:extLst>
          </p:cNvPr>
          <p:cNvSpPr/>
          <p:nvPr userDrawn="1"/>
        </p:nvSpPr>
        <p:spPr>
          <a:xfrm>
            <a:off x="5274501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47A092-9105-4154-A058-8646A83D73E4}"/>
              </a:ext>
            </a:extLst>
          </p:cNvPr>
          <p:cNvSpPr/>
          <p:nvPr userDrawn="1"/>
        </p:nvSpPr>
        <p:spPr>
          <a:xfrm>
            <a:off x="8247514" y="677261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5407C56-9ECE-4F96-9CC0-5AF4992CB676}"/>
              </a:ext>
            </a:extLst>
          </p:cNvPr>
          <p:cNvSpPr/>
          <p:nvPr userDrawn="1"/>
        </p:nvSpPr>
        <p:spPr>
          <a:xfrm>
            <a:off x="9135811" y="329560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8F0D1A6-69DE-433E-821B-4FF1D0640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015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5433B204-C104-4815-BF09-872F084D86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32320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7E31EC5E-2551-4B7D-90D4-D3B557EA3E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630" y="943258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BF323E-9C2D-48E5-BB6B-96419386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067" y="5766800"/>
            <a:ext cx="4721634" cy="676186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1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25742E-0B47-444B-8B8B-BB03EAE7FC4B}"/>
              </a:ext>
            </a:extLst>
          </p:cNvPr>
          <p:cNvSpPr/>
          <p:nvPr userDrawn="1"/>
        </p:nvSpPr>
        <p:spPr>
          <a:xfrm>
            <a:off x="0" y="-7732"/>
            <a:ext cx="12191010" cy="6865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rug&#10;&#10;Description automatically generated">
            <a:extLst>
              <a:ext uri="{FF2B5EF4-FFF2-40B4-BE49-F238E27FC236}">
                <a16:creationId xmlns:a16="http://schemas.microsoft.com/office/drawing/2014/main" id="{E4D5090F-2595-49C8-8F31-FCFF302CB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3541" r="2143" b="34177"/>
          <a:stretch/>
        </p:blipFill>
        <p:spPr>
          <a:xfrm rot="10800000" flipV="1">
            <a:off x="-7" y="-7646"/>
            <a:ext cx="12191017" cy="508764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A53ABB2-D679-4B08-8670-374EBC192A70}"/>
              </a:ext>
            </a:extLst>
          </p:cNvPr>
          <p:cNvSpPr/>
          <p:nvPr userDrawn="1"/>
        </p:nvSpPr>
        <p:spPr>
          <a:xfrm>
            <a:off x="539327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FA6E14-528F-4D1D-8DED-CC55E7F4D15A}"/>
              </a:ext>
            </a:extLst>
          </p:cNvPr>
          <p:cNvSpPr/>
          <p:nvPr userDrawn="1"/>
        </p:nvSpPr>
        <p:spPr>
          <a:xfrm>
            <a:off x="1140392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76D0D81-7898-4FD0-B5CB-91DC005C6CD8}"/>
              </a:ext>
            </a:extLst>
          </p:cNvPr>
          <p:cNvSpPr/>
          <p:nvPr/>
        </p:nvSpPr>
        <p:spPr>
          <a:xfrm>
            <a:off x="3336321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7715DBE-F5C3-4046-BFEF-BC9F50A9DAE1}"/>
              </a:ext>
            </a:extLst>
          </p:cNvPr>
          <p:cNvSpPr/>
          <p:nvPr userDrawn="1"/>
        </p:nvSpPr>
        <p:spPr>
          <a:xfrm>
            <a:off x="3937386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70D90CF-903F-438D-B2DC-69E7F8BE88A1}"/>
              </a:ext>
            </a:extLst>
          </p:cNvPr>
          <p:cNvSpPr/>
          <p:nvPr userDrawn="1"/>
        </p:nvSpPr>
        <p:spPr>
          <a:xfrm>
            <a:off x="6133415" y="3393059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96F7532-1DBF-4548-BD12-CFF9D1595916}"/>
              </a:ext>
            </a:extLst>
          </p:cNvPr>
          <p:cNvSpPr/>
          <p:nvPr userDrawn="1"/>
        </p:nvSpPr>
        <p:spPr>
          <a:xfrm>
            <a:off x="6734480" y="3079336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42E3DD0-50DC-45B6-8B27-EE9F633A9A80}"/>
              </a:ext>
            </a:extLst>
          </p:cNvPr>
          <p:cNvSpPr/>
          <p:nvPr/>
        </p:nvSpPr>
        <p:spPr>
          <a:xfrm>
            <a:off x="8928137" y="3393143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F0792B-F250-4A87-B672-10CD1FF7DB06}"/>
              </a:ext>
            </a:extLst>
          </p:cNvPr>
          <p:cNvSpPr/>
          <p:nvPr userDrawn="1"/>
        </p:nvSpPr>
        <p:spPr>
          <a:xfrm>
            <a:off x="9529202" y="3079420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94DB7F-A747-40DE-96EF-1D82762E6F2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A4F23455-1CA2-484A-A539-C13F39C102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5707" y="743985"/>
            <a:ext cx="1039006" cy="368878"/>
          </a:xfrm>
        </p:spPr>
        <p:txBody>
          <a:bodyPr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Graphic 21">
            <a:extLst>
              <a:ext uri="{FF2B5EF4-FFF2-40B4-BE49-F238E27FC236}">
                <a16:creationId xmlns:a16="http://schemas.microsoft.com/office/drawing/2014/main" id="{02AF6E82-BA59-498B-9E11-F1E1BEA76522}"/>
              </a:ext>
            </a:extLst>
          </p:cNvPr>
          <p:cNvSpPr/>
          <p:nvPr/>
        </p:nvSpPr>
        <p:spPr>
          <a:xfrm rot="1600662">
            <a:off x="5546311" y="2233118"/>
            <a:ext cx="1100563" cy="563350"/>
          </a:xfrm>
          <a:custGeom>
            <a:avLst/>
            <a:gdLst>
              <a:gd name="connsiteX0" fmla="*/ 1100560 w 1100563"/>
              <a:gd name="connsiteY0" fmla="*/ 57532 h 563350"/>
              <a:gd name="connsiteX1" fmla="*/ 1083745 w 1100563"/>
              <a:gd name="connsiteY1" fmla="*/ 74346 h 563350"/>
              <a:gd name="connsiteX2" fmla="*/ 1087472 w 1100563"/>
              <a:gd name="connsiteY2" fmla="*/ 83617 h 563350"/>
              <a:gd name="connsiteX3" fmla="*/ 1085654 w 1100563"/>
              <a:gd name="connsiteY3" fmla="*/ 86707 h 563350"/>
              <a:gd name="connsiteX4" fmla="*/ 1005400 w 1100563"/>
              <a:gd name="connsiteY4" fmla="*/ 138695 h 563350"/>
              <a:gd name="connsiteX5" fmla="*/ 946686 w 1100563"/>
              <a:gd name="connsiteY5" fmla="*/ 164780 h 563350"/>
              <a:gd name="connsiteX6" fmla="*/ 879429 w 1100563"/>
              <a:gd name="connsiteY6" fmla="*/ 192955 h 563350"/>
              <a:gd name="connsiteX7" fmla="*/ 853163 w 1100563"/>
              <a:gd name="connsiteY7" fmla="*/ 203407 h 563350"/>
              <a:gd name="connsiteX8" fmla="*/ 902969 w 1100563"/>
              <a:gd name="connsiteY8" fmla="*/ 207588 h 563350"/>
              <a:gd name="connsiteX9" fmla="*/ 950776 w 1100563"/>
              <a:gd name="connsiteY9" fmla="*/ 198136 h 563350"/>
              <a:gd name="connsiteX10" fmla="*/ 952140 w 1100563"/>
              <a:gd name="connsiteY10" fmla="*/ 201862 h 563350"/>
              <a:gd name="connsiteX11" fmla="*/ 941688 w 1100563"/>
              <a:gd name="connsiteY11" fmla="*/ 212496 h 563350"/>
              <a:gd name="connsiteX12" fmla="*/ 984587 w 1100563"/>
              <a:gd name="connsiteY12" fmla="*/ 235763 h 563350"/>
              <a:gd name="connsiteX13" fmla="*/ 983587 w 1100563"/>
              <a:gd name="connsiteY13" fmla="*/ 239308 h 563350"/>
              <a:gd name="connsiteX14" fmla="*/ 973226 w 1100563"/>
              <a:gd name="connsiteY14" fmla="*/ 238490 h 563350"/>
              <a:gd name="connsiteX15" fmla="*/ 920602 w 1100563"/>
              <a:gd name="connsiteY15" fmla="*/ 227038 h 563350"/>
              <a:gd name="connsiteX16" fmla="*/ 840893 w 1100563"/>
              <a:gd name="connsiteY16" fmla="*/ 227038 h 563350"/>
              <a:gd name="connsiteX17" fmla="*/ 839166 w 1100563"/>
              <a:gd name="connsiteY17" fmla="*/ 227311 h 563350"/>
              <a:gd name="connsiteX18" fmla="*/ 733918 w 1100563"/>
              <a:gd name="connsiteY18" fmla="*/ 267665 h 563350"/>
              <a:gd name="connsiteX19" fmla="*/ 717649 w 1100563"/>
              <a:gd name="connsiteY19" fmla="*/ 285206 h 563350"/>
              <a:gd name="connsiteX20" fmla="*/ 699744 w 1100563"/>
              <a:gd name="connsiteY20" fmla="*/ 315108 h 563350"/>
              <a:gd name="connsiteX21" fmla="*/ 656936 w 1100563"/>
              <a:gd name="connsiteY21" fmla="*/ 351373 h 563350"/>
              <a:gd name="connsiteX22" fmla="*/ 580863 w 1100563"/>
              <a:gd name="connsiteY22" fmla="*/ 394726 h 563350"/>
              <a:gd name="connsiteX23" fmla="*/ 613855 w 1100563"/>
              <a:gd name="connsiteY23" fmla="*/ 397998 h 563350"/>
              <a:gd name="connsiteX24" fmla="*/ 707197 w 1100563"/>
              <a:gd name="connsiteY24" fmla="*/ 364279 h 563350"/>
              <a:gd name="connsiteX25" fmla="*/ 777362 w 1100563"/>
              <a:gd name="connsiteY25" fmla="*/ 359462 h 563350"/>
              <a:gd name="connsiteX26" fmla="*/ 786451 w 1100563"/>
              <a:gd name="connsiteY26" fmla="*/ 367369 h 563350"/>
              <a:gd name="connsiteX27" fmla="*/ 775544 w 1100563"/>
              <a:gd name="connsiteY27" fmla="*/ 369278 h 563350"/>
              <a:gd name="connsiteX28" fmla="*/ 730100 w 1100563"/>
              <a:gd name="connsiteY28" fmla="*/ 377639 h 563350"/>
              <a:gd name="connsiteX29" fmla="*/ 626943 w 1100563"/>
              <a:gd name="connsiteY29" fmla="*/ 419175 h 563350"/>
              <a:gd name="connsiteX30" fmla="*/ 603130 w 1100563"/>
              <a:gd name="connsiteY30" fmla="*/ 422356 h 563350"/>
              <a:gd name="connsiteX31" fmla="*/ 528238 w 1100563"/>
              <a:gd name="connsiteY31" fmla="*/ 440897 h 563350"/>
              <a:gd name="connsiteX32" fmla="*/ 457982 w 1100563"/>
              <a:gd name="connsiteY32" fmla="*/ 479434 h 563350"/>
              <a:gd name="connsiteX33" fmla="*/ 417537 w 1100563"/>
              <a:gd name="connsiteY33" fmla="*/ 483524 h 563350"/>
              <a:gd name="connsiteX34" fmla="*/ 376274 w 1100563"/>
              <a:gd name="connsiteY34" fmla="*/ 478070 h 563350"/>
              <a:gd name="connsiteX35" fmla="*/ 364549 w 1100563"/>
              <a:gd name="connsiteY35" fmla="*/ 476525 h 563350"/>
              <a:gd name="connsiteX36" fmla="*/ 328012 w 1100563"/>
              <a:gd name="connsiteY36" fmla="*/ 480524 h 563350"/>
              <a:gd name="connsiteX37" fmla="*/ 206859 w 1100563"/>
              <a:gd name="connsiteY37" fmla="*/ 545509 h 563350"/>
              <a:gd name="connsiteX38" fmla="*/ 165232 w 1100563"/>
              <a:gd name="connsiteY38" fmla="*/ 557052 h 563350"/>
              <a:gd name="connsiteX39" fmla="*/ 95612 w 1100563"/>
              <a:gd name="connsiteY39" fmla="*/ 560233 h 563350"/>
              <a:gd name="connsiteX40" fmla="*/ 68164 w 1100563"/>
              <a:gd name="connsiteY40" fmla="*/ 563051 h 563350"/>
              <a:gd name="connsiteX41" fmla="*/ 49713 w 1100563"/>
              <a:gd name="connsiteY41" fmla="*/ 561596 h 563350"/>
              <a:gd name="connsiteX42" fmla="*/ 19175 w 1100563"/>
              <a:gd name="connsiteY42" fmla="*/ 545146 h 563350"/>
              <a:gd name="connsiteX43" fmla="*/ 270 w 1100563"/>
              <a:gd name="connsiteY43" fmla="*/ 513153 h 563350"/>
              <a:gd name="connsiteX44" fmla="*/ 10813 w 1100563"/>
              <a:gd name="connsiteY44" fmla="*/ 499156 h 563350"/>
              <a:gd name="connsiteX45" fmla="*/ 125241 w 1100563"/>
              <a:gd name="connsiteY45" fmla="*/ 503428 h 563350"/>
              <a:gd name="connsiteX46" fmla="*/ 245395 w 1100563"/>
              <a:gd name="connsiteY46" fmla="*/ 476162 h 563350"/>
              <a:gd name="connsiteX47" fmla="*/ 309562 w 1100563"/>
              <a:gd name="connsiteY47" fmla="*/ 434081 h 563350"/>
              <a:gd name="connsiteX48" fmla="*/ 325649 w 1100563"/>
              <a:gd name="connsiteY48" fmla="*/ 416630 h 563350"/>
              <a:gd name="connsiteX49" fmla="*/ 339919 w 1100563"/>
              <a:gd name="connsiteY49" fmla="*/ 402452 h 563350"/>
              <a:gd name="connsiteX50" fmla="*/ 374820 w 1100563"/>
              <a:gd name="connsiteY50" fmla="*/ 386728 h 563350"/>
              <a:gd name="connsiteX51" fmla="*/ 389634 w 1100563"/>
              <a:gd name="connsiteY51" fmla="*/ 381911 h 563350"/>
              <a:gd name="connsiteX52" fmla="*/ 431988 w 1100563"/>
              <a:gd name="connsiteY52" fmla="*/ 341739 h 563350"/>
              <a:gd name="connsiteX53" fmla="*/ 445076 w 1100563"/>
              <a:gd name="connsiteY53" fmla="*/ 319562 h 563350"/>
              <a:gd name="connsiteX54" fmla="*/ 456164 w 1100563"/>
              <a:gd name="connsiteY54" fmla="*/ 302475 h 563350"/>
              <a:gd name="connsiteX55" fmla="*/ 462163 w 1100563"/>
              <a:gd name="connsiteY55" fmla="*/ 310110 h 563350"/>
              <a:gd name="connsiteX56" fmla="*/ 452347 w 1100563"/>
              <a:gd name="connsiteY56" fmla="*/ 324470 h 563350"/>
              <a:gd name="connsiteX57" fmla="*/ 451529 w 1100563"/>
              <a:gd name="connsiteY57" fmla="*/ 349828 h 563350"/>
              <a:gd name="connsiteX58" fmla="*/ 464799 w 1100563"/>
              <a:gd name="connsiteY58" fmla="*/ 339466 h 563350"/>
              <a:gd name="connsiteX59" fmla="*/ 479522 w 1100563"/>
              <a:gd name="connsiteY59" fmla="*/ 331559 h 563350"/>
              <a:gd name="connsiteX60" fmla="*/ 474251 w 1100563"/>
              <a:gd name="connsiteY60" fmla="*/ 345283 h 563350"/>
              <a:gd name="connsiteX61" fmla="*/ 386362 w 1100563"/>
              <a:gd name="connsiteY61" fmla="*/ 415994 h 563350"/>
              <a:gd name="connsiteX62" fmla="*/ 384363 w 1100563"/>
              <a:gd name="connsiteY62" fmla="*/ 420357 h 563350"/>
              <a:gd name="connsiteX63" fmla="*/ 511606 w 1100563"/>
              <a:gd name="connsiteY63" fmla="*/ 400089 h 563350"/>
              <a:gd name="connsiteX64" fmla="*/ 532965 w 1100563"/>
              <a:gd name="connsiteY64" fmla="*/ 377639 h 563350"/>
              <a:gd name="connsiteX65" fmla="*/ 540690 w 1100563"/>
              <a:gd name="connsiteY65" fmla="*/ 373731 h 563350"/>
              <a:gd name="connsiteX66" fmla="*/ 643848 w 1100563"/>
              <a:gd name="connsiteY66" fmla="*/ 319289 h 563350"/>
              <a:gd name="connsiteX67" fmla="*/ 682293 w 1100563"/>
              <a:gd name="connsiteY67" fmla="*/ 281116 h 563350"/>
              <a:gd name="connsiteX68" fmla="*/ 690382 w 1100563"/>
              <a:gd name="connsiteY68" fmla="*/ 267756 h 563350"/>
              <a:gd name="connsiteX69" fmla="*/ 767546 w 1100563"/>
              <a:gd name="connsiteY69" fmla="*/ 207497 h 563350"/>
              <a:gd name="connsiteX70" fmla="*/ 853435 w 1100563"/>
              <a:gd name="connsiteY70" fmla="*/ 180503 h 563350"/>
              <a:gd name="connsiteX71" fmla="*/ 897243 w 1100563"/>
              <a:gd name="connsiteY71" fmla="*/ 156691 h 563350"/>
              <a:gd name="connsiteX72" fmla="*/ 953685 w 1100563"/>
              <a:gd name="connsiteY72" fmla="*/ 99795 h 563350"/>
              <a:gd name="connsiteX73" fmla="*/ 963137 w 1100563"/>
              <a:gd name="connsiteY73" fmla="*/ 87434 h 563350"/>
              <a:gd name="connsiteX74" fmla="*/ 984678 w 1100563"/>
              <a:gd name="connsiteY74" fmla="*/ 26903 h 563350"/>
              <a:gd name="connsiteX75" fmla="*/ 983223 w 1100563"/>
              <a:gd name="connsiteY75" fmla="*/ 13633 h 563350"/>
              <a:gd name="connsiteX76" fmla="*/ 984132 w 1100563"/>
              <a:gd name="connsiteY76" fmla="*/ 0 h 563350"/>
              <a:gd name="connsiteX77" fmla="*/ 997856 w 1100563"/>
              <a:gd name="connsiteY77" fmla="*/ 21268 h 563350"/>
              <a:gd name="connsiteX78" fmla="*/ 1029758 w 1100563"/>
              <a:gd name="connsiteY78" fmla="*/ 6817 h 563350"/>
              <a:gd name="connsiteX79" fmla="*/ 1026759 w 1100563"/>
              <a:gd name="connsiteY79" fmla="*/ 11088 h 563350"/>
              <a:gd name="connsiteX80" fmla="*/ 986314 w 1100563"/>
              <a:gd name="connsiteY80" fmla="*/ 69984 h 563350"/>
              <a:gd name="connsiteX81" fmla="*/ 978134 w 1100563"/>
              <a:gd name="connsiteY81" fmla="*/ 87162 h 563350"/>
              <a:gd name="connsiteX82" fmla="*/ 947504 w 1100563"/>
              <a:gd name="connsiteY82" fmla="*/ 135968 h 563350"/>
              <a:gd name="connsiteX83" fmla="*/ 967772 w 1100563"/>
              <a:gd name="connsiteY83" fmla="*/ 137059 h 563350"/>
              <a:gd name="connsiteX84" fmla="*/ 1024396 w 1100563"/>
              <a:gd name="connsiteY84" fmla="*/ 114610 h 563350"/>
              <a:gd name="connsiteX85" fmla="*/ 1038483 w 1100563"/>
              <a:gd name="connsiteY85" fmla="*/ 102249 h 563350"/>
              <a:gd name="connsiteX86" fmla="*/ 1072839 w 1100563"/>
              <a:gd name="connsiteY86" fmla="*/ 67711 h 563350"/>
              <a:gd name="connsiteX87" fmla="*/ 1100560 w 1100563"/>
              <a:gd name="connsiteY87" fmla="*/ 57532 h 56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00563" h="563350">
                <a:moveTo>
                  <a:pt x="1100560" y="57532"/>
                </a:moveTo>
                <a:cubicBezTo>
                  <a:pt x="1100832" y="68802"/>
                  <a:pt x="1087199" y="65258"/>
                  <a:pt x="1083745" y="74346"/>
                </a:cubicBezTo>
                <a:cubicBezTo>
                  <a:pt x="1084654" y="76709"/>
                  <a:pt x="1086109" y="80254"/>
                  <a:pt x="1087472" y="83617"/>
                </a:cubicBezTo>
                <a:cubicBezTo>
                  <a:pt x="1086745" y="84889"/>
                  <a:pt x="1086472" y="86162"/>
                  <a:pt x="1085654" y="86707"/>
                </a:cubicBezTo>
                <a:cubicBezTo>
                  <a:pt x="1059024" y="104248"/>
                  <a:pt x="1032939" y="122790"/>
                  <a:pt x="1005400" y="138695"/>
                </a:cubicBezTo>
                <a:cubicBezTo>
                  <a:pt x="986950" y="149329"/>
                  <a:pt x="966409" y="156418"/>
                  <a:pt x="946686" y="164780"/>
                </a:cubicBezTo>
                <a:cubicBezTo>
                  <a:pt x="924328" y="174323"/>
                  <a:pt x="901879" y="183594"/>
                  <a:pt x="879429" y="192955"/>
                </a:cubicBezTo>
                <a:cubicBezTo>
                  <a:pt x="870977" y="196500"/>
                  <a:pt x="862433" y="199681"/>
                  <a:pt x="853163" y="203407"/>
                </a:cubicBezTo>
                <a:cubicBezTo>
                  <a:pt x="870431" y="204680"/>
                  <a:pt x="887064" y="204134"/>
                  <a:pt x="902969" y="207588"/>
                </a:cubicBezTo>
                <a:cubicBezTo>
                  <a:pt x="920511" y="211405"/>
                  <a:pt x="934417" y="197954"/>
                  <a:pt x="950776" y="198136"/>
                </a:cubicBezTo>
                <a:cubicBezTo>
                  <a:pt x="951231" y="199408"/>
                  <a:pt x="951685" y="200590"/>
                  <a:pt x="952140" y="201862"/>
                </a:cubicBezTo>
                <a:cubicBezTo>
                  <a:pt x="948868" y="205225"/>
                  <a:pt x="945596" y="208497"/>
                  <a:pt x="941688" y="212496"/>
                </a:cubicBezTo>
                <a:cubicBezTo>
                  <a:pt x="956139" y="220403"/>
                  <a:pt x="970317" y="228038"/>
                  <a:pt x="984587" y="235763"/>
                </a:cubicBezTo>
                <a:cubicBezTo>
                  <a:pt x="984223" y="236945"/>
                  <a:pt x="983950" y="238126"/>
                  <a:pt x="983587" y="239308"/>
                </a:cubicBezTo>
                <a:cubicBezTo>
                  <a:pt x="980133" y="239035"/>
                  <a:pt x="976589" y="239217"/>
                  <a:pt x="973226" y="238490"/>
                </a:cubicBezTo>
                <a:cubicBezTo>
                  <a:pt x="955684" y="234673"/>
                  <a:pt x="938325" y="228310"/>
                  <a:pt x="920602" y="227038"/>
                </a:cubicBezTo>
                <a:cubicBezTo>
                  <a:pt x="894153" y="225220"/>
                  <a:pt x="867523" y="226856"/>
                  <a:pt x="840893" y="227038"/>
                </a:cubicBezTo>
                <a:cubicBezTo>
                  <a:pt x="840348" y="227038"/>
                  <a:pt x="839711" y="227311"/>
                  <a:pt x="839166" y="227311"/>
                </a:cubicBezTo>
                <a:cubicBezTo>
                  <a:pt x="797539" y="223493"/>
                  <a:pt x="767001" y="249396"/>
                  <a:pt x="733918" y="267665"/>
                </a:cubicBezTo>
                <a:cubicBezTo>
                  <a:pt x="727283" y="271300"/>
                  <a:pt x="722193" y="278662"/>
                  <a:pt x="717649" y="285206"/>
                </a:cubicBezTo>
                <a:cubicBezTo>
                  <a:pt x="711105" y="294749"/>
                  <a:pt x="705743" y="305111"/>
                  <a:pt x="699744" y="315108"/>
                </a:cubicBezTo>
                <a:cubicBezTo>
                  <a:pt x="689474" y="331923"/>
                  <a:pt x="675568" y="343011"/>
                  <a:pt x="656936" y="351373"/>
                </a:cubicBezTo>
                <a:cubicBezTo>
                  <a:pt x="631396" y="362734"/>
                  <a:pt x="608038" y="378912"/>
                  <a:pt x="580863" y="394726"/>
                </a:cubicBezTo>
                <a:cubicBezTo>
                  <a:pt x="594041" y="400270"/>
                  <a:pt x="604130" y="401452"/>
                  <a:pt x="613855" y="397998"/>
                </a:cubicBezTo>
                <a:cubicBezTo>
                  <a:pt x="645120" y="387092"/>
                  <a:pt x="676113" y="375640"/>
                  <a:pt x="707197" y="364279"/>
                </a:cubicBezTo>
                <a:cubicBezTo>
                  <a:pt x="730191" y="355826"/>
                  <a:pt x="753550" y="353281"/>
                  <a:pt x="777362" y="359462"/>
                </a:cubicBezTo>
                <a:cubicBezTo>
                  <a:pt x="780725" y="360371"/>
                  <a:pt x="783724" y="362643"/>
                  <a:pt x="786451" y="367369"/>
                </a:cubicBezTo>
                <a:cubicBezTo>
                  <a:pt x="782816" y="368096"/>
                  <a:pt x="778907" y="370005"/>
                  <a:pt x="775544" y="369278"/>
                </a:cubicBezTo>
                <a:cubicBezTo>
                  <a:pt x="759094" y="365733"/>
                  <a:pt x="744643" y="371822"/>
                  <a:pt x="730100" y="377639"/>
                </a:cubicBezTo>
                <a:cubicBezTo>
                  <a:pt x="695654" y="391454"/>
                  <a:pt x="661480" y="405815"/>
                  <a:pt x="626943" y="419175"/>
                </a:cubicBezTo>
                <a:cubicBezTo>
                  <a:pt x="619672" y="421993"/>
                  <a:pt x="611037" y="422992"/>
                  <a:pt x="603130" y="422356"/>
                </a:cubicBezTo>
                <a:cubicBezTo>
                  <a:pt x="575955" y="420357"/>
                  <a:pt x="551597" y="428173"/>
                  <a:pt x="528238" y="440897"/>
                </a:cubicBezTo>
                <a:cubicBezTo>
                  <a:pt x="504789" y="453712"/>
                  <a:pt x="481158" y="466164"/>
                  <a:pt x="457982" y="479434"/>
                </a:cubicBezTo>
                <a:cubicBezTo>
                  <a:pt x="444803" y="487068"/>
                  <a:pt x="431624" y="486159"/>
                  <a:pt x="417537" y="483524"/>
                </a:cubicBezTo>
                <a:cubicBezTo>
                  <a:pt x="403904" y="480979"/>
                  <a:pt x="390089" y="479797"/>
                  <a:pt x="376274" y="478070"/>
                </a:cubicBezTo>
                <a:cubicBezTo>
                  <a:pt x="372366" y="477616"/>
                  <a:pt x="367912" y="478161"/>
                  <a:pt x="364549" y="476525"/>
                </a:cubicBezTo>
                <a:cubicBezTo>
                  <a:pt x="351370" y="470436"/>
                  <a:pt x="339646" y="474253"/>
                  <a:pt x="328012" y="480524"/>
                </a:cubicBezTo>
                <a:cubicBezTo>
                  <a:pt x="287658" y="502247"/>
                  <a:pt x="247667" y="524787"/>
                  <a:pt x="206859" y="545509"/>
                </a:cubicBezTo>
                <a:cubicBezTo>
                  <a:pt x="194225" y="551871"/>
                  <a:pt x="179410" y="555507"/>
                  <a:pt x="165232" y="557052"/>
                </a:cubicBezTo>
                <a:cubicBezTo>
                  <a:pt x="142146" y="559506"/>
                  <a:pt x="118788" y="559052"/>
                  <a:pt x="95612" y="560233"/>
                </a:cubicBezTo>
                <a:cubicBezTo>
                  <a:pt x="86432" y="560688"/>
                  <a:pt x="77343" y="562596"/>
                  <a:pt x="68164" y="563051"/>
                </a:cubicBezTo>
                <a:cubicBezTo>
                  <a:pt x="61983" y="563414"/>
                  <a:pt x="55167" y="563869"/>
                  <a:pt x="49713" y="561596"/>
                </a:cubicBezTo>
                <a:cubicBezTo>
                  <a:pt x="39079" y="557143"/>
                  <a:pt x="28809" y="551417"/>
                  <a:pt x="19175" y="545146"/>
                </a:cubicBezTo>
                <a:cubicBezTo>
                  <a:pt x="7814" y="537784"/>
                  <a:pt x="1906" y="526514"/>
                  <a:pt x="270" y="513153"/>
                </a:cubicBezTo>
                <a:cubicBezTo>
                  <a:pt x="-911" y="503519"/>
                  <a:pt x="1634" y="500429"/>
                  <a:pt x="10813" y="499156"/>
                </a:cubicBezTo>
                <a:cubicBezTo>
                  <a:pt x="49168" y="493612"/>
                  <a:pt x="87886" y="495521"/>
                  <a:pt x="125241" y="503428"/>
                </a:cubicBezTo>
                <a:cubicBezTo>
                  <a:pt x="170685" y="513062"/>
                  <a:pt x="208767" y="500156"/>
                  <a:pt x="245395" y="476162"/>
                </a:cubicBezTo>
                <a:cubicBezTo>
                  <a:pt x="266754" y="462165"/>
                  <a:pt x="287840" y="447532"/>
                  <a:pt x="309562" y="434081"/>
                </a:cubicBezTo>
                <a:cubicBezTo>
                  <a:pt x="316924" y="429536"/>
                  <a:pt x="322741" y="424356"/>
                  <a:pt x="325649" y="416630"/>
                </a:cubicBezTo>
                <a:cubicBezTo>
                  <a:pt x="328376" y="409359"/>
                  <a:pt x="333102" y="405360"/>
                  <a:pt x="339919" y="402452"/>
                </a:cubicBezTo>
                <a:cubicBezTo>
                  <a:pt x="351643" y="397362"/>
                  <a:pt x="363095" y="391818"/>
                  <a:pt x="374820" y="386728"/>
                </a:cubicBezTo>
                <a:cubicBezTo>
                  <a:pt x="379546" y="384638"/>
                  <a:pt x="384545" y="382820"/>
                  <a:pt x="389634" y="381911"/>
                </a:cubicBezTo>
                <a:cubicBezTo>
                  <a:pt x="409630" y="378185"/>
                  <a:pt x="425808" y="362007"/>
                  <a:pt x="431988" y="341739"/>
                </a:cubicBezTo>
                <a:cubicBezTo>
                  <a:pt x="434442" y="333740"/>
                  <a:pt x="440532" y="326833"/>
                  <a:pt x="445076" y="319562"/>
                </a:cubicBezTo>
                <a:cubicBezTo>
                  <a:pt x="448711" y="313654"/>
                  <a:pt x="452620" y="307928"/>
                  <a:pt x="456164" y="302475"/>
                </a:cubicBezTo>
                <a:cubicBezTo>
                  <a:pt x="462345" y="302566"/>
                  <a:pt x="464799" y="305111"/>
                  <a:pt x="462163" y="310110"/>
                </a:cubicBezTo>
                <a:cubicBezTo>
                  <a:pt x="459436" y="315199"/>
                  <a:pt x="455528" y="319653"/>
                  <a:pt x="452347" y="324470"/>
                </a:cubicBezTo>
                <a:cubicBezTo>
                  <a:pt x="447166" y="332286"/>
                  <a:pt x="445530" y="340375"/>
                  <a:pt x="451529" y="349828"/>
                </a:cubicBezTo>
                <a:cubicBezTo>
                  <a:pt x="455982" y="346283"/>
                  <a:pt x="460163" y="342466"/>
                  <a:pt x="464799" y="339466"/>
                </a:cubicBezTo>
                <a:cubicBezTo>
                  <a:pt x="469343" y="336467"/>
                  <a:pt x="474433" y="334286"/>
                  <a:pt x="479522" y="331559"/>
                </a:cubicBezTo>
                <a:cubicBezTo>
                  <a:pt x="483976" y="340284"/>
                  <a:pt x="478159" y="342102"/>
                  <a:pt x="474251" y="345283"/>
                </a:cubicBezTo>
                <a:cubicBezTo>
                  <a:pt x="445258" y="369278"/>
                  <a:pt x="412538" y="388637"/>
                  <a:pt x="386362" y="415994"/>
                </a:cubicBezTo>
                <a:cubicBezTo>
                  <a:pt x="385272" y="417085"/>
                  <a:pt x="384999" y="418993"/>
                  <a:pt x="384363" y="420357"/>
                </a:cubicBezTo>
                <a:cubicBezTo>
                  <a:pt x="430988" y="443987"/>
                  <a:pt x="471979" y="430718"/>
                  <a:pt x="511606" y="400089"/>
                </a:cubicBezTo>
                <a:cubicBezTo>
                  <a:pt x="511061" y="387728"/>
                  <a:pt x="519331" y="380457"/>
                  <a:pt x="532965" y="377639"/>
                </a:cubicBezTo>
                <a:cubicBezTo>
                  <a:pt x="535691" y="377094"/>
                  <a:pt x="538418" y="375458"/>
                  <a:pt x="540690" y="373731"/>
                </a:cubicBezTo>
                <a:cubicBezTo>
                  <a:pt x="572592" y="350827"/>
                  <a:pt x="609038" y="336649"/>
                  <a:pt x="643848" y="319289"/>
                </a:cubicBezTo>
                <a:cubicBezTo>
                  <a:pt x="660571" y="310928"/>
                  <a:pt x="676113" y="300748"/>
                  <a:pt x="682293" y="281116"/>
                </a:cubicBezTo>
                <a:cubicBezTo>
                  <a:pt x="683839" y="276299"/>
                  <a:pt x="687020" y="271755"/>
                  <a:pt x="690382" y="267756"/>
                </a:cubicBezTo>
                <a:cubicBezTo>
                  <a:pt x="711923" y="242398"/>
                  <a:pt x="736372" y="221766"/>
                  <a:pt x="767546" y="207497"/>
                </a:cubicBezTo>
                <a:cubicBezTo>
                  <a:pt x="795449" y="194773"/>
                  <a:pt x="824260" y="187684"/>
                  <a:pt x="853435" y="180503"/>
                </a:cubicBezTo>
                <a:cubicBezTo>
                  <a:pt x="869977" y="176504"/>
                  <a:pt x="884974" y="169415"/>
                  <a:pt x="897243" y="156691"/>
                </a:cubicBezTo>
                <a:cubicBezTo>
                  <a:pt x="915785" y="137423"/>
                  <a:pt x="934962" y="118881"/>
                  <a:pt x="953685" y="99795"/>
                </a:cubicBezTo>
                <a:cubicBezTo>
                  <a:pt x="957320" y="96069"/>
                  <a:pt x="961319" y="92069"/>
                  <a:pt x="963137" y="87434"/>
                </a:cubicBezTo>
                <a:cubicBezTo>
                  <a:pt x="970772" y="67439"/>
                  <a:pt x="978043" y="47262"/>
                  <a:pt x="984678" y="26903"/>
                </a:cubicBezTo>
                <a:cubicBezTo>
                  <a:pt x="985950" y="23086"/>
                  <a:pt x="983496" y="18087"/>
                  <a:pt x="983223" y="13633"/>
                </a:cubicBezTo>
                <a:cubicBezTo>
                  <a:pt x="983042" y="10634"/>
                  <a:pt x="983587" y="7544"/>
                  <a:pt x="984132" y="0"/>
                </a:cubicBezTo>
                <a:cubicBezTo>
                  <a:pt x="989949" y="8907"/>
                  <a:pt x="993403" y="14360"/>
                  <a:pt x="997856" y="21268"/>
                </a:cubicBezTo>
                <a:cubicBezTo>
                  <a:pt x="1005582" y="10543"/>
                  <a:pt x="1014398" y="2454"/>
                  <a:pt x="1029758" y="6817"/>
                </a:cubicBezTo>
                <a:cubicBezTo>
                  <a:pt x="1028849" y="8180"/>
                  <a:pt x="1028213" y="10270"/>
                  <a:pt x="1026759" y="11088"/>
                </a:cubicBezTo>
                <a:cubicBezTo>
                  <a:pt x="1004946" y="24994"/>
                  <a:pt x="993948" y="46262"/>
                  <a:pt x="986314" y="69984"/>
                </a:cubicBezTo>
                <a:cubicBezTo>
                  <a:pt x="984405" y="75982"/>
                  <a:pt x="981406" y="81799"/>
                  <a:pt x="978134" y="87162"/>
                </a:cubicBezTo>
                <a:cubicBezTo>
                  <a:pt x="968318" y="103340"/>
                  <a:pt x="958047" y="119245"/>
                  <a:pt x="947504" y="135968"/>
                </a:cubicBezTo>
                <a:cubicBezTo>
                  <a:pt x="954685" y="141512"/>
                  <a:pt x="961683" y="139331"/>
                  <a:pt x="967772" y="137059"/>
                </a:cubicBezTo>
                <a:cubicBezTo>
                  <a:pt x="986859" y="130061"/>
                  <a:pt x="1005855" y="122790"/>
                  <a:pt x="1024396" y="114610"/>
                </a:cubicBezTo>
                <a:cubicBezTo>
                  <a:pt x="1029849" y="112247"/>
                  <a:pt x="1034030" y="106702"/>
                  <a:pt x="1038483" y="102249"/>
                </a:cubicBezTo>
                <a:cubicBezTo>
                  <a:pt x="1049935" y="90797"/>
                  <a:pt x="1060842" y="78618"/>
                  <a:pt x="1072839" y="67711"/>
                </a:cubicBezTo>
                <a:cubicBezTo>
                  <a:pt x="1082655" y="58714"/>
                  <a:pt x="1090289" y="56623"/>
                  <a:pt x="1100560" y="57532"/>
                </a:cubicBezTo>
                <a:close/>
              </a:path>
            </a:pathLst>
          </a:custGeom>
          <a:solidFill>
            <a:srgbClr val="F8EAD4"/>
          </a:solidFill>
          <a:ln w="90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Picture Placeholder 34">
            <a:extLst>
              <a:ext uri="{FF2B5EF4-FFF2-40B4-BE49-F238E27FC236}">
                <a16:creationId xmlns:a16="http://schemas.microsoft.com/office/drawing/2014/main" id="{771DFCF5-94C5-4563-8423-D05A462D8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0659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Picture Placeholder 34">
            <a:extLst>
              <a:ext uri="{FF2B5EF4-FFF2-40B4-BE49-F238E27FC236}">
                <a16:creationId xmlns:a16="http://schemas.microsoft.com/office/drawing/2014/main" id="{EFB6A770-C929-4EDF-85EB-4A8B19E968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7653" y="3713275"/>
            <a:ext cx="2120872" cy="210726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Picture Placeholder 34">
            <a:extLst>
              <a:ext uri="{FF2B5EF4-FFF2-40B4-BE49-F238E27FC236}">
                <a16:creationId xmlns:a16="http://schemas.microsoft.com/office/drawing/2014/main" id="{E59E95AF-7585-4115-8054-B085E0FF9E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4747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8CF32787-1C54-4041-B325-864EB07CA5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29469" y="3699573"/>
            <a:ext cx="2120872" cy="212096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28F84D8-2288-4728-AC4E-041A09E0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4562" y="1524693"/>
            <a:ext cx="4581878" cy="676186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076F62-F4E0-4C5E-B1BD-73BA1C63B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7497" y="646236"/>
            <a:ext cx="1755342" cy="592890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>
              <a:spcBef>
                <a:spcPts val="1000"/>
              </a:spcBef>
              <a:buFontTx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609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hoto Collage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16453-F65D-4E9B-9827-962EA7B4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39241" cy="407035"/>
          </a:xfrm>
        </p:spPr>
        <p:txBody>
          <a:bodyPr/>
          <a:lstStyle>
            <a:lvl1pPr>
              <a:defRPr sz="9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1CD3A7-191A-485E-B049-D37C740CB310}"/>
              </a:ext>
            </a:extLst>
          </p:cNvPr>
          <p:cNvSpPr/>
          <p:nvPr/>
        </p:nvSpPr>
        <p:spPr>
          <a:xfrm>
            <a:off x="106303" y="122372"/>
            <a:ext cx="3419583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6B0CD-4535-4563-A88C-7CDF7196B85B}"/>
              </a:ext>
            </a:extLst>
          </p:cNvPr>
          <p:cNvSpPr/>
          <p:nvPr/>
        </p:nvSpPr>
        <p:spPr>
          <a:xfrm>
            <a:off x="106303" y="3741802"/>
            <a:ext cx="3419583" cy="2981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616B6-846C-4079-9DD9-63233DAD3ACB}"/>
              </a:ext>
            </a:extLst>
          </p:cNvPr>
          <p:cNvSpPr/>
          <p:nvPr/>
        </p:nvSpPr>
        <p:spPr>
          <a:xfrm>
            <a:off x="3642691" y="122372"/>
            <a:ext cx="2956440" cy="2967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79808-C3C3-4F87-A5AE-006E7FF4D946}"/>
              </a:ext>
            </a:extLst>
          </p:cNvPr>
          <p:cNvSpPr/>
          <p:nvPr/>
        </p:nvSpPr>
        <p:spPr>
          <a:xfrm>
            <a:off x="6708952" y="122372"/>
            <a:ext cx="2673402" cy="41396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C382A8-4A78-49CE-B22C-0941D49A83FD}"/>
              </a:ext>
            </a:extLst>
          </p:cNvPr>
          <p:cNvSpPr/>
          <p:nvPr/>
        </p:nvSpPr>
        <p:spPr>
          <a:xfrm>
            <a:off x="3642690" y="3205824"/>
            <a:ext cx="2956440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DCA776-FCFC-4F63-8D71-9078106C9472}"/>
              </a:ext>
            </a:extLst>
          </p:cNvPr>
          <p:cNvSpPr/>
          <p:nvPr/>
        </p:nvSpPr>
        <p:spPr>
          <a:xfrm>
            <a:off x="9492176" y="122372"/>
            <a:ext cx="2568606" cy="2860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447AF-2555-49E0-918A-7A5A3E4DE479}"/>
              </a:ext>
            </a:extLst>
          </p:cNvPr>
          <p:cNvSpPr/>
          <p:nvPr/>
        </p:nvSpPr>
        <p:spPr>
          <a:xfrm>
            <a:off x="6708953" y="4372996"/>
            <a:ext cx="2673402" cy="2350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51BDE1-FF97-41BB-B1FE-039ECB3FAA48}"/>
              </a:ext>
            </a:extLst>
          </p:cNvPr>
          <p:cNvSpPr/>
          <p:nvPr/>
        </p:nvSpPr>
        <p:spPr>
          <a:xfrm>
            <a:off x="9492174" y="3090002"/>
            <a:ext cx="2568608" cy="3633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7AD5A73-8716-4463-A72A-D6F3CA1C95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279" y="374309"/>
            <a:ext cx="2926597" cy="252431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9" name="Picture Placeholder 18">
            <a:extLst>
              <a:ext uri="{FF2B5EF4-FFF2-40B4-BE49-F238E27FC236}">
                <a16:creationId xmlns:a16="http://schemas.microsoft.com/office/drawing/2014/main" id="{306E7670-75FA-47A8-81A4-05FD7DE0AF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189" y="3994520"/>
            <a:ext cx="2930525" cy="1987550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D93EF954-7570-4C45-A73E-2430228549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37360" y="374308"/>
            <a:ext cx="2078236" cy="1866486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1" name="Picture Placeholder 18">
            <a:extLst>
              <a:ext uri="{FF2B5EF4-FFF2-40B4-BE49-F238E27FC236}">
                <a16:creationId xmlns:a16="http://schemas.microsoft.com/office/drawing/2014/main" id="{37E62A63-6ADB-4815-870C-7DE18C0E2A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87874" y="374309"/>
            <a:ext cx="2460900" cy="1974108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2" name="Picture Placeholder 18">
            <a:extLst>
              <a:ext uri="{FF2B5EF4-FFF2-40B4-BE49-F238E27FC236}">
                <a16:creationId xmlns:a16="http://schemas.microsoft.com/office/drawing/2014/main" id="{5E88C04C-B228-4B61-AE61-D503F82ACA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053" y="4624367"/>
            <a:ext cx="2173480" cy="1357703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C88BEAB2-2E36-458C-A884-338D4D0E65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6791" y="3458132"/>
            <a:ext cx="2460899" cy="2523939"/>
          </a:xfrm>
          <a:solidFill>
            <a:srgbClr val="ADC5D0"/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4" name="Picture Placeholder 12">
            <a:extLst>
              <a:ext uri="{FF2B5EF4-FFF2-40B4-BE49-F238E27FC236}">
                <a16:creationId xmlns:a16="http://schemas.microsoft.com/office/drawing/2014/main" id="{F83EDCAF-9FBF-42BB-9012-9D6E7AE4AA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53051" y="374309"/>
            <a:ext cx="2173481" cy="313160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5" name="Picture Placeholder 12">
            <a:extLst>
              <a:ext uri="{FF2B5EF4-FFF2-40B4-BE49-F238E27FC236}">
                <a16:creationId xmlns:a16="http://schemas.microsoft.com/office/drawing/2014/main" id="{EBC88136-E5C2-44CD-88E4-25103D1B3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7360" y="3342229"/>
            <a:ext cx="2078236" cy="2639842"/>
          </a:xfrm>
          <a:solidFill>
            <a:srgbClr val="ADC5D0"/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8594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5" descr="A close up of a coral&#10;&#10;Description automatically generated">
            <a:extLst>
              <a:ext uri="{FF2B5EF4-FFF2-40B4-BE49-F238E27FC236}">
                <a16:creationId xmlns:a16="http://schemas.microsoft.com/office/drawing/2014/main" id="{1E127685-9474-47AE-BB6F-86969AAB7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C633AD-DA0D-4222-BB4C-CEE9D3EFC73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4FFD8EC-D8C2-4E71-8D7E-9FFE38487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949" y="3077822"/>
            <a:ext cx="1039006" cy="368878"/>
          </a:xfrm>
        </p:spPr>
        <p:txBody>
          <a:bodyPr/>
          <a:lstStyle>
            <a:lvl1pPr algn="r">
              <a:buFontTx/>
              <a:buNone/>
              <a:defRPr sz="2400" i="1">
                <a:solidFill>
                  <a:srgbClr val="446777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Graphic 9">
            <a:extLst>
              <a:ext uri="{FF2B5EF4-FFF2-40B4-BE49-F238E27FC236}">
                <a16:creationId xmlns:a16="http://schemas.microsoft.com/office/drawing/2014/main" id="{52C2E414-18BC-4204-A2E8-DAAD333C3B60}"/>
              </a:ext>
            </a:extLst>
          </p:cNvPr>
          <p:cNvSpPr/>
          <p:nvPr/>
        </p:nvSpPr>
        <p:spPr>
          <a:xfrm rot="1563853">
            <a:off x="5413643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tx2"/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5687A6-EA6B-4C7B-A341-693882F29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737" y="2956704"/>
            <a:ext cx="2448103" cy="601121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rgbClr val="446777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>
              <a:spcBef>
                <a:spcPts val="1000"/>
              </a:spcBef>
              <a:buFontTx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2555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BF394-563D-4E0A-AB30-6CD7630D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7B8D9-80F7-4DBD-AB9A-1284E26F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79" y="1485900"/>
            <a:ext cx="11339242" cy="4691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EB74C-6B39-4345-A9ED-69A1B52D6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8" r:id="rId3"/>
    <p:sldLayoutId id="2147483667" r:id="rId4"/>
    <p:sldLayoutId id="2147483664" r:id="rId5"/>
    <p:sldLayoutId id="2147483665" r:id="rId6"/>
    <p:sldLayoutId id="2147483666" r:id="rId7"/>
    <p:sldLayoutId id="21474836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ssionpeakscouts.com/wp-content/uploads/2022/03/GGAC-Calendar.pdf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bparks.org/" TargetMode="External"/><Relationship Id="rId5" Type="http://schemas.openxmlformats.org/officeDocument/2006/relationships/hyperlink" Target="mailto:TWaespi@ebparks.org" TargetMode="External"/><Relationship Id="rId4" Type="http://schemas.openxmlformats.org/officeDocument/2006/relationships/hyperlink" Target="http://www.eblifeguard.org/job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he open road with farmland and mountains alone the side&#10;">
            <a:extLst>
              <a:ext uri="{FF2B5EF4-FFF2-40B4-BE49-F238E27FC236}">
                <a16:creationId xmlns:a16="http://schemas.microsoft.com/office/drawing/2014/main" id="{55778022-079A-4FF4-8735-D3C9A67F11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7813" b="7813"/>
          <a:stretch/>
        </p:blipFill>
        <p:spPr>
          <a:xfrm>
            <a:off x="0" y="11861"/>
            <a:ext cx="12192000" cy="6858000"/>
          </a:xfrm>
        </p:spPr>
      </p:pic>
      <p:pic>
        <p:nvPicPr>
          <p:cNvPr id="8" name="Picture 7" descr="badge shape with mountains and trees">
            <a:extLst>
              <a:ext uri="{FF2B5EF4-FFF2-40B4-BE49-F238E27FC236}">
                <a16:creationId xmlns:a16="http://schemas.microsoft.com/office/drawing/2014/main" id="{426C65A7-A996-4C0A-B747-BA22BED03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333" y="2425711"/>
            <a:ext cx="6081589" cy="3675763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  <a:outerShdw blurRad="673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92973C2-64E0-451E-A71F-E5F611F4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081466"/>
            <a:ext cx="4809839" cy="573515"/>
          </a:xfrm>
        </p:spPr>
        <p:txBody>
          <a:bodyPr/>
          <a:lstStyle/>
          <a:p>
            <a:r>
              <a:rPr lang="en-US" sz="3700" dirty="0"/>
              <a:t>March Roundtable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937BB-8C52-48AD-84E8-D9E4C22ECA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0305" y="5263734"/>
            <a:ext cx="3249643" cy="379110"/>
          </a:xfrm>
        </p:spPr>
        <p:txBody>
          <a:bodyPr/>
          <a:lstStyle/>
          <a:p>
            <a:r>
              <a:rPr lang="en-US" sz="1600" dirty="0"/>
              <a:t>March 9, 2022</a:t>
            </a:r>
          </a:p>
        </p:txBody>
      </p:sp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CE8A8D03-CD91-46C1-8744-84A796D4F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247" y="412073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3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view of the tress from below up to the sky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F64797-5747-4EBC-BFFB-16978088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618" y="537707"/>
            <a:ext cx="6669382" cy="883127"/>
          </a:xfrm>
        </p:spPr>
        <p:txBody>
          <a:bodyPr/>
          <a:lstStyle/>
          <a:p>
            <a:r>
              <a:rPr lang="en-US" sz="5500" dirty="0"/>
              <a:t>Save the date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CCB45-13B6-4B32-B083-7DA78CF6CE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54830" y="703391"/>
            <a:ext cx="1039006" cy="368878"/>
          </a:xfrm>
        </p:spPr>
        <p:txBody>
          <a:bodyPr/>
          <a:lstStyle/>
          <a:p>
            <a:r>
              <a:rPr lang="en-US" dirty="0"/>
              <a:t>our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Graphic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02443">
            <a:off x="9508471" y="570897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11">
            <a:extLst>
              <a:ext uri="{FF2B5EF4-FFF2-40B4-BE49-F238E27FC236}">
                <a16:creationId xmlns:a16="http://schemas.microsoft.com/office/drawing/2014/main" id="{18FDA4A5-18EE-4EFD-A004-B2A308FD8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136205">
            <a:off x="1077213" y="629611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E1597-A60C-489C-8CAD-022E020F1594}"/>
              </a:ext>
            </a:extLst>
          </p:cNvPr>
          <p:cNvSpPr txBox="1"/>
          <p:nvPr/>
        </p:nvSpPr>
        <p:spPr>
          <a:xfrm>
            <a:off x="2054830" y="1349690"/>
            <a:ext cx="958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March 19</a:t>
            </a:r>
            <a:r>
              <a:rPr lang="en-US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	Outdoor Rally in Irvington Park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March 19</a:t>
            </a:r>
            <a:r>
              <a:rPr lang="en-US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	Fingerprinting Opportunity @ Outdoor Rally</a:t>
            </a:r>
          </a:p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April 2</a:t>
            </a:r>
            <a:r>
              <a:rPr lang="en-US" baseline="30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	GGAC Volunteer Recognition 2pm-5pm at Alameda County Fairgrounds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April 14</a:t>
            </a:r>
            <a:r>
              <a:rPr lang="en-US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	April Roundtable Meeting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April 30</a:t>
            </a:r>
            <a:r>
              <a:rPr lang="en-US" baseline="30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	ACORN Training – Session 1 or 2 at Kennedy</a:t>
            </a:r>
          </a:p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 1</a:t>
            </a:r>
            <a:r>
              <a:rPr lang="en-US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	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ACORN Training - at the Elks Lodge 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May 5</a:t>
            </a:r>
            <a:r>
              <a:rPr lang="en-US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		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Eagle Scout Event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May 7</a:t>
            </a:r>
            <a:r>
              <a:rPr lang="en-US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		Merit Badge Extravaganza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May 12</a:t>
            </a:r>
            <a:r>
              <a:rPr lang="en-US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		Spring Mixer at Swiss Park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 13-15</a:t>
            </a:r>
            <a:r>
              <a:rPr lang="en-US" baseline="30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	ACORN Training Camping- at Ranchos Los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Mochos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May 20</a:t>
            </a:r>
            <a:r>
              <a:rPr lang="en-US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	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	Webelos Woods</a:t>
            </a:r>
          </a:p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June 12-18 	NYLT Training Course at Los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Mochos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June 13-17</a:t>
            </a:r>
            <a:r>
              <a:rPr lang="en-US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	Cub Scout Day Camp at Ardenwood Farm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Sept 16-18</a:t>
            </a:r>
            <a:r>
              <a:rPr lang="en-US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	Fall Camporee at Los </a:t>
            </a:r>
            <a:r>
              <a:rPr lang="en-US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Mochos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83430F-CE93-4A1E-892B-2A5E4002C5C5}"/>
              </a:ext>
            </a:extLst>
          </p:cNvPr>
          <p:cNvSpPr txBox="1"/>
          <p:nvPr/>
        </p:nvSpPr>
        <p:spPr>
          <a:xfrm>
            <a:off x="5049520" y="6224367"/>
            <a:ext cx="7934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4c6ab901-6462-47db-aeb6-294ec448faf0 (missionpeakscouts.com)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8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766CCDE6-6086-4623-9169-9BF63A21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43" y="1148225"/>
            <a:ext cx="4724400" cy="589136"/>
          </a:xfrm>
        </p:spPr>
        <p:txBody>
          <a:bodyPr/>
          <a:lstStyle/>
          <a:p>
            <a:pPr algn="ctr"/>
            <a:r>
              <a:rPr lang="en-US" dirty="0"/>
              <a:t>April RoundTable Meeting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April 14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ACDB2D-3F60-42A4-BF9B-DE4BA7198D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040" y="690563"/>
            <a:ext cx="2448103" cy="457661"/>
          </a:xfrm>
        </p:spPr>
        <p:txBody>
          <a:bodyPr/>
          <a:lstStyle/>
          <a:p>
            <a:pPr algn="l"/>
            <a:r>
              <a:rPr lang="en-US" dirty="0"/>
              <a:t>Upcoming….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03702-6BDB-4A24-BB8C-732CC95A7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0" t="27852" r="50000" b="11260"/>
          <a:stretch/>
        </p:blipFill>
        <p:spPr>
          <a:xfrm rot="366875">
            <a:off x="5346084" y="688116"/>
            <a:ext cx="4241507" cy="55873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680C24-6781-4137-83FD-B8CBCAF4827B}"/>
              </a:ext>
            </a:extLst>
          </p:cNvPr>
          <p:cNvSpPr/>
          <p:nvPr/>
        </p:nvSpPr>
        <p:spPr>
          <a:xfrm>
            <a:off x="305693" y="5324455"/>
            <a:ext cx="546014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Presented by: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Rebeca Rafael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3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077F0A3-D25F-4686-9652-AA67966B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133" y="1233977"/>
            <a:ext cx="4514147" cy="811119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latin typeface="Stencil" panose="040409050D0802020404" pitchFamily="82" charset="0"/>
              </a:rPr>
              <a:t>Save the Date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Mission Peak Cub Scout Day Camp 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June 13 – 17, 2022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Ardenwood Farm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CAD9255F-2D6B-40CC-8C61-A8EA9B620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046" y="2712720"/>
            <a:ext cx="5995594" cy="46329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295194-D33B-48BB-8BFB-202C68AD1AFB}"/>
              </a:ext>
            </a:extLst>
          </p:cNvPr>
          <p:cNvSpPr/>
          <p:nvPr/>
        </p:nvSpPr>
        <p:spPr>
          <a:xfrm>
            <a:off x="6700487" y="406401"/>
            <a:ext cx="40527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Pioneers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in Space: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312ECD-97CE-468D-9074-F5A1713B575F}"/>
              </a:ext>
            </a:extLst>
          </p:cNvPr>
          <p:cNvSpPr/>
          <p:nvPr/>
        </p:nvSpPr>
        <p:spPr>
          <a:xfrm>
            <a:off x="6006859" y="2160727"/>
            <a:ext cx="5277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Rage Italic" panose="03070502040507070304" pitchFamily="66" charset="0"/>
              </a:rPr>
              <a:t>STEM on the Farm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6AA12-DEF1-4E11-8B03-474DFF9C9631}"/>
              </a:ext>
            </a:extLst>
          </p:cNvPr>
          <p:cNvSpPr txBox="1"/>
          <p:nvPr/>
        </p:nvSpPr>
        <p:spPr>
          <a:xfrm>
            <a:off x="856966" y="3797242"/>
            <a:ext cx="4602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Come have your Cub Scouts join us at Ardenwood Farm as we learn more about the stars, galaxies, planet, STEM, and, of course, the farm!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Limited spaces so please sign up as soon as registration is open! </a:t>
            </a:r>
          </a:p>
        </p:txBody>
      </p:sp>
    </p:spTree>
    <p:extLst>
      <p:ext uri="{BB962C8B-B14F-4D97-AF65-F5344CB8AC3E}">
        <p14:creationId xmlns:p14="http://schemas.microsoft.com/office/powerpoint/2010/main" val="154783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B46C1D-2B0B-4087-8668-E768B1BEC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960" y="161346"/>
            <a:ext cx="6096000" cy="2828373"/>
          </a:xfrm>
        </p:spPr>
        <p:txBody>
          <a:bodyPr/>
          <a:lstStyle/>
          <a:p>
            <a:r>
              <a:rPr lang="en-US" sz="4500" b="1" dirty="0">
                <a:solidFill>
                  <a:schemeClr val="bg1"/>
                </a:solidFill>
                <a:latin typeface="Ink Free" panose="03080402000500000000" pitchFamily="66" charset="0"/>
              </a:rPr>
              <a:t>East Bay Park District is looking to hire scouts for lifeguards this summer! 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1BF44B0-E879-472E-8C33-B2D9A5C0EFC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1" r="190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A0A97706-3F7A-4AED-9858-F29590BE3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728">
            <a:off x="278175" y="5024270"/>
            <a:ext cx="2237669" cy="17603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567B46-2EBB-497B-A43D-B2F5E623A803}"/>
              </a:ext>
            </a:extLst>
          </p:cNvPr>
          <p:cNvSpPr txBox="1"/>
          <p:nvPr/>
        </p:nvSpPr>
        <p:spPr>
          <a:xfrm>
            <a:off x="5765800" y="2828835"/>
            <a:ext cx="5862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effectLst/>
                <a:latin typeface="Calibri" panose="020F0502020204030204" pitchFamily="34" charset="0"/>
              </a:rPr>
              <a:t>The link to the job posting/application is where everything can be found: </a:t>
            </a:r>
            <a:r>
              <a:rPr lang="en-US" sz="2400" b="0" i="0" dirty="0"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www.eblifeguard.org/job</a:t>
            </a:r>
            <a:r>
              <a:rPr lang="en-US" sz="2400" b="0" i="0" dirty="0">
                <a:effectLst/>
                <a:latin typeface="Calibri" panose="020F0502020204030204" pitchFamily="34" charset="0"/>
              </a:rPr>
              <a:t> 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951E68-68D5-49EC-93D8-E3301AD8A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4267"/>
              </p:ext>
            </p:extLst>
          </p:nvPr>
        </p:nvGraphicFramePr>
        <p:xfrm>
          <a:off x="6604808" y="4803768"/>
          <a:ext cx="4552950" cy="1706880"/>
        </p:xfrm>
        <a:graphic>
          <a:graphicData uri="http://schemas.openxmlformats.org/drawingml/2006/table">
            <a:tbl>
              <a:tblPr/>
              <a:tblGrid>
                <a:gridCol w="4552950">
                  <a:extLst>
                    <a:ext uri="{9D8B030D-6E8A-4147-A177-3AD203B41FA5}">
                      <a16:colId xmlns:a16="http://schemas.microsoft.com/office/drawing/2014/main" val="4028563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Tyler 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Waespi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07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 Aquatic Assistant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  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| 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Fire Department/ Lifeguard Services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806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 East Bay Regional Park District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073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 17930 Lake Chabot Road, Castro Valley, CA 94546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591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 T: 510-690-6625| M: 510-520-4384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06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</a:rPr>
                        <a:t>  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TWaespi@ebparks.org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 | 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www.ebparks.org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059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38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766CCDE6-6086-4623-9169-9BF63A21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02" y="690563"/>
            <a:ext cx="10783977" cy="1655935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sz="6000" dirty="0"/>
              <a:t>NYLT: </a:t>
            </a:r>
            <a:br>
              <a:rPr lang="en-US" dirty="0"/>
            </a:br>
            <a:r>
              <a:rPr lang="en-US" dirty="0"/>
              <a:t>National Youth Leadership Training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ACDB2D-3F60-42A4-BF9B-DE4BA7198D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040" y="690563"/>
            <a:ext cx="3830320" cy="457661"/>
          </a:xfrm>
        </p:spPr>
        <p:txBody>
          <a:bodyPr/>
          <a:lstStyle/>
          <a:p>
            <a:pPr algn="l"/>
            <a:r>
              <a:rPr lang="en-US" dirty="0"/>
              <a:t>First Presentation….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84BC9AD-1F27-4180-92BA-0F3D5BAF46D9}"/>
              </a:ext>
            </a:extLst>
          </p:cNvPr>
          <p:cNvSpPr txBox="1">
            <a:spLocks/>
          </p:cNvSpPr>
          <p:nvPr/>
        </p:nvSpPr>
        <p:spPr>
          <a:xfrm>
            <a:off x="447040" y="3897350"/>
            <a:ext cx="3830320" cy="45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i="1" kern="1200">
                <a:solidFill>
                  <a:srgbClr val="44677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Second Presentation….</a:t>
            </a:r>
          </a:p>
        </p:txBody>
      </p:sp>
      <p:sp>
        <p:nvSpPr>
          <p:cNvPr id="7" name="Title 21">
            <a:extLst>
              <a:ext uri="{FF2B5EF4-FFF2-40B4-BE49-F238E27FC236}">
                <a16:creationId xmlns:a16="http://schemas.microsoft.com/office/drawing/2014/main" id="{BFF94E6B-6573-4192-8629-BB4DDD69E191}"/>
              </a:ext>
            </a:extLst>
          </p:cNvPr>
          <p:cNvSpPr txBox="1">
            <a:spLocks/>
          </p:cNvSpPr>
          <p:nvPr/>
        </p:nvSpPr>
        <p:spPr>
          <a:xfrm>
            <a:off x="704011" y="4018815"/>
            <a:ext cx="10783977" cy="16559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all" baseline="0">
                <a:solidFill>
                  <a:srgbClr val="446777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br>
              <a:rPr lang="en-US" dirty="0"/>
            </a:br>
            <a:r>
              <a:rPr lang="en-US" sz="6000" dirty="0">
                <a:latin typeface="Algerian" panose="04020705040A02060702" pitchFamily="82" charset="0"/>
              </a:rPr>
              <a:t>GGAC</a:t>
            </a:r>
            <a:br>
              <a:rPr lang="en-US" dirty="0"/>
            </a:br>
            <a:r>
              <a:rPr lang="en-US" dirty="0">
                <a:latin typeface="STCaiyun" panose="02010800040101010101" pitchFamily="2" charset="-122"/>
                <a:ea typeface="STCaiyun" panose="02010800040101010101" pitchFamily="2" charset="-122"/>
                <a:cs typeface="Dreaming Outloud Script Pro" panose="020B0604020202020204" pitchFamily="66" charset="0"/>
              </a:rPr>
              <a:t>Cub Scout Camping this summer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71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tro 1">
      <a:dk1>
        <a:sysClr val="windowText" lastClr="000000"/>
      </a:dk1>
      <a:lt1>
        <a:sysClr val="window" lastClr="FFFFFF"/>
      </a:lt1>
      <a:dk2>
        <a:srgbClr val="446777"/>
      </a:dk2>
      <a:lt2>
        <a:srgbClr val="E7E6E6"/>
      </a:lt2>
      <a:accent1>
        <a:srgbClr val="7B2C3F"/>
      </a:accent1>
      <a:accent2>
        <a:srgbClr val="93623F"/>
      </a:accent2>
      <a:accent3>
        <a:srgbClr val="DC9427"/>
      </a:accent3>
      <a:accent4>
        <a:srgbClr val="696371"/>
      </a:accent4>
      <a:accent5>
        <a:srgbClr val="EEC7B9"/>
      </a:accent5>
      <a:accent6>
        <a:srgbClr val="C5E0CF"/>
      </a:accent6>
      <a:hlink>
        <a:srgbClr val="FFC000"/>
      </a:hlink>
      <a:folHlink>
        <a:srgbClr val="FFC000"/>
      </a:folHlink>
    </a:clrScheme>
    <a:fontScheme name="Custom 4">
      <a:majorFont>
        <a:latin typeface="Rockwell Extra Bol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292542_win32_fixed.potx" id="{2B636416-54E8-4E16-AB0B-F5AA070CFAB6}" vid="{7616B98B-7AA4-4FDC-BC10-3C21D4B138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{A2C50DF7-1D58-4E18-B85E-3C7FC3AFE6C0}tf11292542_win32</Template>
  <TotalTime>698</TotalTime>
  <Words>346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STCaiyun</vt:lpstr>
      <vt:lpstr>Algerian</vt:lpstr>
      <vt:lpstr>Arial</vt:lpstr>
      <vt:lpstr>Calibri</vt:lpstr>
      <vt:lpstr>Franklin Gothic Book</vt:lpstr>
      <vt:lpstr>Gill Sans MT</vt:lpstr>
      <vt:lpstr>Ink Free</vt:lpstr>
      <vt:lpstr>Rage Italic</vt:lpstr>
      <vt:lpstr>Roboto</vt:lpstr>
      <vt:lpstr>Rockwell Extra Bold</vt:lpstr>
      <vt:lpstr>Stencil</vt:lpstr>
      <vt:lpstr>Office Theme</vt:lpstr>
      <vt:lpstr>March Roundtable</vt:lpstr>
      <vt:lpstr>Save the date</vt:lpstr>
      <vt:lpstr>April RoundTable Meeting   April 14th  </vt:lpstr>
      <vt:lpstr>Save the Date  Mission Peak Cub Scout Day Camp   June 13 – 17, 2022 Ardenwood Farm</vt:lpstr>
      <vt:lpstr>East Bay Park District is looking to hire scouts for lifeguards this summer! </vt:lpstr>
      <vt:lpstr> NYLT:  National Youth Leadership Training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Roundtable</dc:title>
  <dc:creator>Eve Ruhlman</dc:creator>
  <cp:lastModifiedBy>Steve Conn</cp:lastModifiedBy>
  <cp:revision>6</cp:revision>
  <dcterms:created xsi:type="dcterms:W3CDTF">2022-03-10T04:00:22Z</dcterms:created>
  <dcterms:modified xsi:type="dcterms:W3CDTF">2022-03-16T21:00:36Z</dcterms:modified>
</cp:coreProperties>
</file>