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4" r:id="rId3"/>
    <p:sldId id="266" r:id="rId4"/>
    <p:sldId id="267" r:id="rId5"/>
    <p:sldId id="268" r:id="rId6"/>
    <p:sldId id="269" r:id="rId7"/>
    <p:sldId id="270" r:id="rId8"/>
    <p:sldId id="271" r:id="rId9"/>
    <p:sldId id="272" r:id="rId10"/>
    <p:sldId id="273" r:id="rId11"/>
    <p:sldId id="274" r:id="rId12"/>
    <p:sldId id="287" r:id="rId13"/>
    <p:sldId id="275" r:id="rId14"/>
    <p:sldId id="285" r:id="rId15"/>
    <p:sldId id="277"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80321" autoAdjust="0"/>
  </p:normalViewPr>
  <p:slideViewPr>
    <p:cSldViewPr snapToGrid="0" showGuides="1">
      <p:cViewPr>
        <p:scale>
          <a:sx n="50" d="100"/>
          <a:sy n="50" d="100"/>
        </p:scale>
        <p:origin x="1244" y="120"/>
      </p:cViewPr>
      <p:guideLst>
        <p:guide orient="horz" pos="2184"/>
        <p:guide pos="384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57A67-BA1B-4889-B50A-83C3850CF574}" type="datetimeFigureOut">
              <a:rPr lang="en-US" smtClean="0"/>
              <a:t>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DAD22-4832-4D78-8AB3-C5CC94B439A6}" type="slidenum">
              <a:rPr lang="en-US" smtClean="0"/>
              <a:t>‹#›</a:t>
            </a:fld>
            <a:endParaRPr lang="en-US"/>
          </a:p>
        </p:txBody>
      </p:sp>
    </p:spTree>
    <p:extLst>
      <p:ext uri="{BB962C8B-B14F-4D97-AF65-F5344CB8AC3E}">
        <p14:creationId xmlns:p14="http://schemas.microsoft.com/office/powerpoint/2010/main" val="171770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being a Key 3 really mean?  It</a:t>
            </a:r>
            <a:r>
              <a:rPr lang="en-US" baseline="0" dirty="0"/>
              <a:t> means that you can update certain contact information for members in your district down to the unit level. You can also record training, view and print training status reports, roster information and print membership cards.  </a:t>
            </a:r>
          </a:p>
          <a:p>
            <a:endParaRPr lang="en-US" baseline="0" dirty="0"/>
          </a:p>
          <a:p>
            <a:r>
              <a:rPr lang="en-US" baseline="0" dirty="0"/>
              <a:t>You also have the ability to assign someone as a Key 3 delegate, or other functional role to give them access to certain tools – like a Training or Membership Chair or a Youth Protection Champion.</a:t>
            </a:r>
            <a:endParaRPr lang="en-US" dirty="0"/>
          </a:p>
        </p:txBody>
      </p:sp>
      <p:sp>
        <p:nvSpPr>
          <p:cNvPr id="4" name="Slide Number Placeholder 3"/>
          <p:cNvSpPr>
            <a:spLocks noGrp="1"/>
          </p:cNvSpPr>
          <p:nvPr>
            <p:ph type="sldNum" sz="quarter" idx="10"/>
          </p:nvPr>
        </p:nvSpPr>
        <p:spPr/>
        <p:txBody>
          <a:bodyPr/>
          <a:lstStyle/>
          <a:p>
            <a:fld id="{31893C92-1F11-4F65-ABED-0FE56678AC65}" type="slidenum">
              <a:rPr lang="en-US" smtClean="0"/>
              <a:t>3</a:t>
            </a:fld>
            <a:endParaRPr lang="en-US"/>
          </a:p>
        </p:txBody>
      </p:sp>
    </p:spTree>
    <p:extLst>
      <p:ext uri="{BB962C8B-B14F-4D97-AF65-F5344CB8AC3E}">
        <p14:creationId xmlns:p14="http://schemas.microsoft.com/office/powerpoint/2010/main" val="176177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logging in, click on Menu</a:t>
            </a:r>
          </a:p>
          <a:p>
            <a:r>
              <a:rPr lang="en-US" dirty="0"/>
              <a:t>After clicking on Menu, you may have multiple folders, click on the Unit you wish to manage</a:t>
            </a:r>
          </a:p>
          <a:p>
            <a:endParaRPr lang="en-US" baseline="0" dirty="0"/>
          </a:p>
          <a:p>
            <a:r>
              <a:rPr lang="en-US" baseline="0" dirty="0"/>
              <a:t>If you don’t see these tools under the Menu list, then you need to contact your registrar to ensure you’re registered correctly in </a:t>
            </a:r>
            <a:r>
              <a:rPr lang="en-US" baseline="0" dirty="0" err="1"/>
              <a:t>ScoutNET</a:t>
            </a:r>
            <a:r>
              <a:rPr lang="en-US" baseline="0" dirty="0"/>
              <a:t>.  Once information is updated in </a:t>
            </a:r>
            <a:r>
              <a:rPr lang="en-US" baseline="0" dirty="0" err="1"/>
              <a:t>ScoutNET</a:t>
            </a:r>
            <a:r>
              <a:rPr lang="en-US" baseline="0" dirty="0"/>
              <a:t>, it requires an overnight synch and on the following day you’ll have access.</a:t>
            </a:r>
            <a:endParaRPr lang="en-US" dirty="0"/>
          </a:p>
        </p:txBody>
      </p:sp>
      <p:sp>
        <p:nvSpPr>
          <p:cNvPr id="4" name="Slide Number Placeholder 3"/>
          <p:cNvSpPr>
            <a:spLocks noGrp="1"/>
          </p:cNvSpPr>
          <p:nvPr>
            <p:ph type="sldNum" sz="quarter" idx="10"/>
          </p:nvPr>
        </p:nvSpPr>
        <p:spPr/>
        <p:txBody>
          <a:bodyPr/>
          <a:lstStyle/>
          <a:p>
            <a:fld id="{31893C92-1F11-4F65-ABED-0FE56678AC65}" type="slidenum">
              <a:rPr lang="en-US" smtClean="0"/>
              <a:t>4</a:t>
            </a:fld>
            <a:endParaRPr lang="en-US"/>
          </a:p>
        </p:txBody>
      </p:sp>
    </p:spTree>
    <p:extLst>
      <p:ext uri="{BB962C8B-B14F-4D97-AF65-F5344CB8AC3E}">
        <p14:creationId xmlns:p14="http://schemas.microsoft.com/office/powerpoint/2010/main" val="83851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only see and choose from registered adults within the organization you are managing.</a:t>
            </a:r>
          </a:p>
          <a:p>
            <a:r>
              <a:rPr lang="en-US" dirty="0"/>
              <a:t>End dates can be no greater than 12/31 of the current year.</a:t>
            </a:r>
          </a:p>
          <a:p>
            <a:r>
              <a:rPr lang="en-US" dirty="0"/>
              <a:t>You can’t do any of this until after your recharter has been successfully “posted” by the Council Registrar </a:t>
            </a:r>
          </a:p>
        </p:txBody>
      </p:sp>
      <p:sp>
        <p:nvSpPr>
          <p:cNvPr id="4" name="Slide Number Placeholder 3"/>
          <p:cNvSpPr>
            <a:spLocks noGrp="1"/>
          </p:cNvSpPr>
          <p:nvPr>
            <p:ph type="sldNum" sz="quarter" idx="5"/>
          </p:nvPr>
        </p:nvSpPr>
        <p:spPr/>
        <p:txBody>
          <a:bodyPr/>
          <a:lstStyle/>
          <a:p>
            <a:fld id="{475DAD22-4832-4D78-8AB3-C5CC94B439A6}" type="slidenum">
              <a:rPr lang="en-US" smtClean="0"/>
              <a:t>7</a:t>
            </a:fld>
            <a:endParaRPr lang="en-US"/>
          </a:p>
        </p:txBody>
      </p:sp>
    </p:spTree>
    <p:extLst>
      <p:ext uri="{BB962C8B-B14F-4D97-AF65-F5344CB8AC3E}">
        <p14:creationId xmlns:p14="http://schemas.microsoft.com/office/powerpoint/2010/main" val="61574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Particularly useful if someone takes YPT but the system does not recognize that they have completed it.  </a:t>
            </a:r>
          </a:p>
        </p:txBody>
      </p:sp>
      <p:sp>
        <p:nvSpPr>
          <p:cNvPr id="4" name="Slide Number Placeholder 3"/>
          <p:cNvSpPr>
            <a:spLocks noGrp="1"/>
          </p:cNvSpPr>
          <p:nvPr>
            <p:ph type="sldNum" sz="quarter" idx="5"/>
          </p:nvPr>
        </p:nvSpPr>
        <p:spPr/>
        <p:txBody>
          <a:bodyPr/>
          <a:lstStyle/>
          <a:p>
            <a:fld id="{475DAD22-4832-4D78-8AB3-C5CC94B439A6}" type="slidenum">
              <a:rPr lang="en-US" smtClean="0"/>
              <a:t>9</a:t>
            </a:fld>
            <a:endParaRPr lang="en-US"/>
          </a:p>
        </p:txBody>
      </p:sp>
    </p:spTree>
    <p:extLst>
      <p:ext uri="{BB962C8B-B14F-4D97-AF65-F5344CB8AC3E}">
        <p14:creationId xmlns:p14="http://schemas.microsoft.com/office/powerpoint/2010/main" val="206278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DAD22-4832-4D78-8AB3-C5CC94B439A6}" type="slidenum">
              <a:rPr lang="en-US" smtClean="0"/>
              <a:t>13</a:t>
            </a:fld>
            <a:endParaRPr lang="en-US"/>
          </a:p>
        </p:txBody>
      </p:sp>
    </p:spTree>
    <p:extLst>
      <p:ext uri="{BB962C8B-B14F-4D97-AF65-F5344CB8AC3E}">
        <p14:creationId xmlns:p14="http://schemas.microsoft.com/office/powerpoint/2010/main" val="1760003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3C92-1F11-4F65-ABED-0FE56678AC65}" type="slidenum">
              <a:rPr lang="en-US" smtClean="0"/>
              <a:t>16</a:t>
            </a:fld>
            <a:endParaRPr lang="en-US"/>
          </a:p>
        </p:txBody>
      </p:sp>
    </p:spTree>
    <p:extLst>
      <p:ext uri="{BB962C8B-B14F-4D97-AF65-F5344CB8AC3E}">
        <p14:creationId xmlns:p14="http://schemas.microsoft.com/office/powerpoint/2010/main" val="190547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5C95C-8219-46EC-B979-D9FEC816A8E3}"/>
              </a:ext>
            </a:extLst>
          </p:cNvPr>
          <p:cNvSpPr>
            <a:spLocks noGrp="1"/>
          </p:cNvSpPr>
          <p:nvPr>
            <p:ph type="ctrTitle"/>
          </p:nvPr>
        </p:nvSpPr>
        <p:spPr>
          <a:xfrm>
            <a:off x="1524000" y="1122363"/>
            <a:ext cx="9144000" cy="2387600"/>
          </a:xfrm>
        </p:spPr>
        <p:txBody>
          <a:bodyPr anchor="b"/>
          <a:lstStyle>
            <a:lvl1pPr algn="ctr">
              <a:defRPr sz="6000">
                <a:solidFill>
                  <a:srgbClr val="7030A0"/>
                </a:solidFill>
              </a:defRPr>
            </a:lvl1pPr>
          </a:lstStyle>
          <a:p>
            <a:r>
              <a:rPr lang="en-US" dirty="0"/>
              <a:t>Click to edit Master title style</a:t>
            </a:r>
          </a:p>
        </p:txBody>
      </p:sp>
      <p:sp>
        <p:nvSpPr>
          <p:cNvPr id="3" name="Subtitle 2">
            <a:extLst>
              <a:ext uri="{FF2B5EF4-FFF2-40B4-BE49-F238E27FC236}">
                <a16:creationId xmlns:a16="http://schemas.microsoft.com/office/drawing/2014/main" id="{F8876526-1AF9-4F0D-A2F5-2DDA54C4C69F}"/>
              </a:ext>
            </a:extLst>
          </p:cNvPr>
          <p:cNvSpPr>
            <a:spLocks noGrp="1"/>
          </p:cNvSpPr>
          <p:nvPr>
            <p:ph type="subTitle" idx="1"/>
          </p:nvPr>
        </p:nvSpPr>
        <p:spPr>
          <a:xfrm>
            <a:off x="1524000" y="3602038"/>
            <a:ext cx="9144000" cy="1655762"/>
          </a:xfrm>
        </p:spPr>
        <p:txBody>
          <a:bodyPr/>
          <a:lstStyle>
            <a:lvl1pPr marL="0" indent="0" algn="ctr">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8F41612-534B-4587-B731-A667CEC9D324}"/>
              </a:ext>
            </a:extLst>
          </p:cNvPr>
          <p:cNvSpPr>
            <a:spLocks noGrp="1"/>
          </p:cNvSpPr>
          <p:nvPr>
            <p:ph type="dt" sz="half" idx="10"/>
          </p:nvPr>
        </p:nvSpPr>
        <p:spPr/>
        <p:txBody>
          <a:bodyPr/>
          <a:lstStyle/>
          <a:p>
            <a:fld id="{9E50C277-B531-47C8-99E7-46BD598F50DD}" type="datetimeFigureOut">
              <a:rPr lang="en-US" smtClean="0"/>
              <a:t>1/24/2021</a:t>
            </a:fld>
            <a:endParaRPr lang="en-US"/>
          </a:p>
        </p:txBody>
      </p:sp>
      <p:sp>
        <p:nvSpPr>
          <p:cNvPr id="5" name="Footer Placeholder 4">
            <a:extLst>
              <a:ext uri="{FF2B5EF4-FFF2-40B4-BE49-F238E27FC236}">
                <a16:creationId xmlns:a16="http://schemas.microsoft.com/office/drawing/2014/main" id="{8F529F97-CFA2-4A0E-9B9C-AAD54A4D7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A39D3-88F8-49CC-899C-850B0D9072E7}"/>
              </a:ext>
            </a:extLst>
          </p:cNvPr>
          <p:cNvSpPr>
            <a:spLocks noGrp="1"/>
          </p:cNvSpPr>
          <p:nvPr>
            <p:ph type="sldNum" sz="quarter" idx="12"/>
          </p:nvPr>
        </p:nvSpPr>
        <p:spPr/>
        <p:txBody>
          <a:bodyPr/>
          <a:lstStyle/>
          <a:p>
            <a:fld id="{E3D3298C-D80E-43BC-9E3E-EFBE9C309ED1}" type="slidenum">
              <a:rPr lang="en-US" smtClean="0"/>
              <a:t>‹#›</a:t>
            </a:fld>
            <a:endParaRPr lang="en-US"/>
          </a:p>
        </p:txBody>
      </p:sp>
    </p:spTree>
    <p:extLst>
      <p:ext uri="{BB962C8B-B14F-4D97-AF65-F5344CB8AC3E}">
        <p14:creationId xmlns:p14="http://schemas.microsoft.com/office/powerpoint/2010/main" val="366334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ACF9-9C52-4A49-BBF0-B78C282364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025748-FA51-465B-B83E-203ECADBF5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CEBDB-4A87-4409-A0D3-54570A8FBC0D}"/>
              </a:ext>
            </a:extLst>
          </p:cNvPr>
          <p:cNvSpPr>
            <a:spLocks noGrp="1"/>
          </p:cNvSpPr>
          <p:nvPr>
            <p:ph type="dt" sz="half" idx="10"/>
          </p:nvPr>
        </p:nvSpPr>
        <p:spPr/>
        <p:txBody>
          <a:bodyPr/>
          <a:lstStyle/>
          <a:p>
            <a:fld id="{9E50C277-B531-47C8-99E7-46BD598F50DD}" type="datetimeFigureOut">
              <a:rPr lang="en-US" smtClean="0"/>
              <a:t>1/24/2021</a:t>
            </a:fld>
            <a:endParaRPr lang="en-US"/>
          </a:p>
        </p:txBody>
      </p:sp>
      <p:sp>
        <p:nvSpPr>
          <p:cNvPr id="5" name="Footer Placeholder 4">
            <a:extLst>
              <a:ext uri="{FF2B5EF4-FFF2-40B4-BE49-F238E27FC236}">
                <a16:creationId xmlns:a16="http://schemas.microsoft.com/office/drawing/2014/main" id="{41CC77DB-63E7-47C9-BBBC-909D23448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DB606-84F3-419A-8BA3-0D077D5542FA}"/>
              </a:ext>
            </a:extLst>
          </p:cNvPr>
          <p:cNvSpPr>
            <a:spLocks noGrp="1"/>
          </p:cNvSpPr>
          <p:nvPr>
            <p:ph type="sldNum" sz="quarter" idx="12"/>
          </p:nvPr>
        </p:nvSpPr>
        <p:spPr/>
        <p:txBody>
          <a:bodyPr/>
          <a:lstStyle/>
          <a:p>
            <a:fld id="{E3D3298C-D80E-43BC-9E3E-EFBE9C309ED1}" type="slidenum">
              <a:rPr lang="en-US" smtClean="0"/>
              <a:t>‹#›</a:t>
            </a:fld>
            <a:endParaRPr lang="en-US"/>
          </a:p>
        </p:txBody>
      </p:sp>
    </p:spTree>
    <p:extLst>
      <p:ext uri="{BB962C8B-B14F-4D97-AF65-F5344CB8AC3E}">
        <p14:creationId xmlns:p14="http://schemas.microsoft.com/office/powerpoint/2010/main" val="354867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DC7FE6-F96E-4558-854E-779FD872A2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066C7E-FD5D-4EEF-BFA4-C720B75016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F3E0A-E4FC-4911-8710-255A61DCE953}"/>
              </a:ext>
            </a:extLst>
          </p:cNvPr>
          <p:cNvSpPr>
            <a:spLocks noGrp="1"/>
          </p:cNvSpPr>
          <p:nvPr>
            <p:ph type="dt" sz="half" idx="10"/>
          </p:nvPr>
        </p:nvSpPr>
        <p:spPr/>
        <p:txBody>
          <a:bodyPr/>
          <a:lstStyle/>
          <a:p>
            <a:fld id="{9E50C277-B531-47C8-99E7-46BD598F50DD}" type="datetimeFigureOut">
              <a:rPr lang="en-US" smtClean="0"/>
              <a:t>1/24/2021</a:t>
            </a:fld>
            <a:endParaRPr lang="en-US"/>
          </a:p>
        </p:txBody>
      </p:sp>
      <p:sp>
        <p:nvSpPr>
          <p:cNvPr id="5" name="Footer Placeholder 4">
            <a:extLst>
              <a:ext uri="{FF2B5EF4-FFF2-40B4-BE49-F238E27FC236}">
                <a16:creationId xmlns:a16="http://schemas.microsoft.com/office/drawing/2014/main" id="{3EE4D524-0CF6-484C-B7B2-B38EA4CB2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122D1-43AC-4503-940B-B98E466938AC}"/>
              </a:ext>
            </a:extLst>
          </p:cNvPr>
          <p:cNvSpPr>
            <a:spLocks noGrp="1"/>
          </p:cNvSpPr>
          <p:nvPr>
            <p:ph type="sldNum" sz="quarter" idx="12"/>
          </p:nvPr>
        </p:nvSpPr>
        <p:spPr/>
        <p:txBody>
          <a:bodyPr/>
          <a:lstStyle/>
          <a:p>
            <a:fld id="{E3D3298C-D80E-43BC-9E3E-EFBE9C309ED1}" type="slidenum">
              <a:rPr lang="en-US" smtClean="0"/>
              <a:t>‹#›</a:t>
            </a:fld>
            <a:endParaRPr lang="en-US"/>
          </a:p>
        </p:txBody>
      </p:sp>
    </p:spTree>
    <p:extLst>
      <p:ext uri="{BB962C8B-B14F-4D97-AF65-F5344CB8AC3E}">
        <p14:creationId xmlns:p14="http://schemas.microsoft.com/office/powerpoint/2010/main" val="422436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D789-59A8-450B-BC51-DC0D54560CA5}"/>
              </a:ext>
            </a:extLst>
          </p:cNvPr>
          <p:cNvSpPr>
            <a:spLocks noGrp="1"/>
          </p:cNvSpPr>
          <p:nvPr>
            <p:ph type="title"/>
          </p:nvPr>
        </p:nvSpPr>
        <p:spPr/>
        <p:txBody>
          <a:bodyPr/>
          <a:lstStyle>
            <a:lvl1pP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0AF281C-56AC-4C46-BD81-BBEF5BEB3ACF}"/>
              </a:ext>
            </a:extLst>
          </p:cNvPr>
          <p:cNvSpPr>
            <a:spLocks noGrp="1"/>
          </p:cNvSpPr>
          <p:nvPr>
            <p:ph idx="1"/>
          </p:nvPr>
        </p:nvSpPr>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A8AD31-0ABE-49A1-BE8D-292EBAF03846}"/>
              </a:ext>
            </a:extLst>
          </p:cNvPr>
          <p:cNvSpPr>
            <a:spLocks noGrp="1"/>
          </p:cNvSpPr>
          <p:nvPr>
            <p:ph type="dt" sz="half" idx="10"/>
          </p:nvPr>
        </p:nvSpPr>
        <p:spPr/>
        <p:txBody>
          <a:bodyPr/>
          <a:lstStyle/>
          <a:p>
            <a:fld id="{9E50C277-B531-47C8-99E7-46BD598F50DD}" type="datetimeFigureOut">
              <a:rPr lang="en-US" smtClean="0"/>
              <a:t>1/24/2021</a:t>
            </a:fld>
            <a:endParaRPr lang="en-US"/>
          </a:p>
        </p:txBody>
      </p:sp>
      <p:sp>
        <p:nvSpPr>
          <p:cNvPr id="5" name="Footer Placeholder 4">
            <a:extLst>
              <a:ext uri="{FF2B5EF4-FFF2-40B4-BE49-F238E27FC236}">
                <a16:creationId xmlns:a16="http://schemas.microsoft.com/office/drawing/2014/main" id="{A8BCE974-555A-4202-8C93-7652020BC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90FBE6-38E5-4670-9F03-F31CD739B901}"/>
              </a:ext>
            </a:extLst>
          </p:cNvPr>
          <p:cNvSpPr>
            <a:spLocks noGrp="1"/>
          </p:cNvSpPr>
          <p:nvPr>
            <p:ph type="sldNum" sz="quarter" idx="12"/>
          </p:nvPr>
        </p:nvSpPr>
        <p:spPr/>
        <p:txBody>
          <a:bodyPr/>
          <a:lstStyle/>
          <a:p>
            <a:fld id="{E3D3298C-D80E-43BC-9E3E-EFBE9C309ED1}" type="slidenum">
              <a:rPr lang="en-US" smtClean="0"/>
              <a:t>‹#›</a:t>
            </a:fld>
            <a:endParaRPr lang="en-US"/>
          </a:p>
        </p:txBody>
      </p:sp>
    </p:spTree>
    <p:extLst>
      <p:ext uri="{BB962C8B-B14F-4D97-AF65-F5344CB8AC3E}">
        <p14:creationId xmlns:p14="http://schemas.microsoft.com/office/powerpoint/2010/main" val="221364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D4AA-BF5D-4238-965E-4F69C8D802F9}"/>
              </a:ext>
            </a:extLst>
          </p:cNvPr>
          <p:cNvSpPr>
            <a:spLocks noGrp="1"/>
          </p:cNvSpPr>
          <p:nvPr>
            <p:ph type="title"/>
          </p:nvPr>
        </p:nvSpPr>
        <p:spPr>
          <a:xfrm>
            <a:off x="831850" y="1709738"/>
            <a:ext cx="10515600" cy="2852737"/>
          </a:xfrm>
        </p:spPr>
        <p:txBody>
          <a:bodyPr anchor="b"/>
          <a:lstStyle>
            <a:lvl1pPr>
              <a:defRPr sz="6000">
                <a:solidFill>
                  <a:srgbClr val="7030A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8343C72-78DB-47A7-8B5B-EA027EC678E6}"/>
              </a:ext>
            </a:extLst>
          </p:cNvPr>
          <p:cNvSpPr>
            <a:spLocks noGrp="1"/>
          </p:cNvSpPr>
          <p:nvPr>
            <p:ph type="body" idx="1"/>
          </p:nvPr>
        </p:nvSpPr>
        <p:spPr>
          <a:xfrm>
            <a:off x="831850" y="4589463"/>
            <a:ext cx="10515600" cy="1500187"/>
          </a:xfrm>
        </p:spPr>
        <p:txBody>
          <a:bodyPr/>
          <a:lstStyle>
            <a:lvl1pPr marL="0" indent="0">
              <a:buNone/>
              <a:defRPr sz="2400">
                <a:solidFill>
                  <a:srgbClr val="0070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06222E5A-F909-4B32-8B67-09A90E3FB7AD}"/>
              </a:ext>
            </a:extLst>
          </p:cNvPr>
          <p:cNvSpPr>
            <a:spLocks noGrp="1"/>
          </p:cNvSpPr>
          <p:nvPr>
            <p:ph type="dt" sz="half" idx="10"/>
          </p:nvPr>
        </p:nvSpPr>
        <p:spPr/>
        <p:txBody>
          <a:bodyPr/>
          <a:lstStyle/>
          <a:p>
            <a:fld id="{9E50C277-B531-47C8-99E7-46BD598F50DD}" type="datetimeFigureOut">
              <a:rPr lang="en-US" smtClean="0"/>
              <a:t>1/24/2021</a:t>
            </a:fld>
            <a:endParaRPr lang="en-US"/>
          </a:p>
        </p:txBody>
      </p:sp>
      <p:sp>
        <p:nvSpPr>
          <p:cNvPr id="5" name="Footer Placeholder 4">
            <a:extLst>
              <a:ext uri="{FF2B5EF4-FFF2-40B4-BE49-F238E27FC236}">
                <a16:creationId xmlns:a16="http://schemas.microsoft.com/office/drawing/2014/main" id="{630785E2-0F47-437A-AA6A-EFDCE27BA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7AB3E-A954-48D0-A76C-28C59F82CE94}"/>
              </a:ext>
            </a:extLst>
          </p:cNvPr>
          <p:cNvSpPr>
            <a:spLocks noGrp="1"/>
          </p:cNvSpPr>
          <p:nvPr>
            <p:ph type="sldNum" sz="quarter" idx="12"/>
          </p:nvPr>
        </p:nvSpPr>
        <p:spPr/>
        <p:txBody>
          <a:bodyPr/>
          <a:lstStyle/>
          <a:p>
            <a:fld id="{E3D3298C-D80E-43BC-9E3E-EFBE9C309ED1}" type="slidenum">
              <a:rPr lang="en-US" smtClean="0"/>
              <a:t>‹#›</a:t>
            </a:fld>
            <a:endParaRPr lang="en-US"/>
          </a:p>
        </p:txBody>
      </p:sp>
    </p:spTree>
    <p:extLst>
      <p:ext uri="{BB962C8B-B14F-4D97-AF65-F5344CB8AC3E}">
        <p14:creationId xmlns:p14="http://schemas.microsoft.com/office/powerpoint/2010/main" val="35387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CD35-0732-499F-82D0-22F7C8DC9A5B}"/>
              </a:ext>
            </a:extLst>
          </p:cNvPr>
          <p:cNvSpPr>
            <a:spLocks noGrp="1"/>
          </p:cNvSpPr>
          <p:nvPr>
            <p:ph type="title"/>
          </p:nvPr>
        </p:nvSpPr>
        <p:spPr/>
        <p:txBody>
          <a:bodyPr/>
          <a:lstStyle>
            <a:lvl1pPr>
              <a:defRPr b="1">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7B2A87D-F1C2-4037-AE04-63EF75FADB15}"/>
              </a:ext>
            </a:extLst>
          </p:cNvPr>
          <p:cNvSpPr>
            <a:spLocks noGrp="1"/>
          </p:cNvSpPr>
          <p:nvPr>
            <p:ph sz="half" idx="1"/>
          </p:nvPr>
        </p:nvSpPr>
        <p:spPr>
          <a:xfrm>
            <a:off x="838200" y="1825625"/>
            <a:ext cx="5181600" cy="4351338"/>
          </a:xfrm>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F3BE720-957E-43AE-8A0C-DB5C232BFA14}"/>
              </a:ext>
            </a:extLst>
          </p:cNvPr>
          <p:cNvSpPr>
            <a:spLocks noGrp="1"/>
          </p:cNvSpPr>
          <p:nvPr>
            <p:ph sz="half" idx="2"/>
          </p:nvPr>
        </p:nvSpPr>
        <p:spPr>
          <a:xfrm>
            <a:off x="6172200" y="1825625"/>
            <a:ext cx="5181600" cy="4351338"/>
          </a:xfrm>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757C25-DBB1-4D27-B7FB-21C62BAB31DD}"/>
              </a:ext>
            </a:extLst>
          </p:cNvPr>
          <p:cNvSpPr>
            <a:spLocks noGrp="1"/>
          </p:cNvSpPr>
          <p:nvPr>
            <p:ph type="dt" sz="half" idx="10"/>
          </p:nvPr>
        </p:nvSpPr>
        <p:spPr/>
        <p:txBody>
          <a:bodyPr/>
          <a:lstStyle/>
          <a:p>
            <a:fld id="{9E50C277-B531-47C8-99E7-46BD598F50DD}" type="datetimeFigureOut">
              <a:rPr lang="en-US" smtClean="0"/>
              <a:t>1/24/2021</a:t>
            </a:fld>
            <a:endParaRPr lang="en-US"/>
          </a:p>
        </p:txBody>
      </p:sp>
      <p:sp>
        <p:nvSpPr>
          <p:cNvPr id="6" name="Footer Placeholder 5">
            <a:extLst>
              <a:ext uri="{FF2B5EF4-FFF2-40B4-BE49-F238E27FC236}">
                <a16:creationId xmlns:a16="http://schemas.microsoft.com/office/drawing/2014/main" id="{E108B996-688A-491B-B454-24CE915E06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A845E-CDE1-4661-BC74-8001FD0A641F}"/>
              </a:ext>
            </a:extLst>
          </p:cNvPr>
          <p:cNvSpPr>
            <a:spLocks noGrp="1"/>
          </p:cNvSpPr>
          <p:nvPr>
            <p:ph type="sldNum" sz="quarter" idx="12"/>
          </p:nvPr>
        </p:nvSpPr>
        <p:spPr/>
        <p:txBody>
          <a:bodyPr/>
          <a:lstStyle/>
          <a:p>
            <a:fld id="{E3D3298C-D80E-43BC-9E3E-EFBE9C309ED1}" type="slidenum">
              <a:rPr lang="en-US" smtClean="0"/>
              <a:t>‹#›</a:t>
            </a:fld>
            <a:endParaRPr lang="en-US"/>
          </a:p>
        </p:txBody>
      </p:sp>
    </p:spTree>
    <p:extLst>
      <p:ext uri="{BB962C8B-B14F-4D97-AF65-F5344CB8AC3E}">
        <p14:creationId xmlns:p14="http://schemas.microsoft.com/office/powerpoint/2010/main" val="333133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2DF9-F82F-41AE-8A56-CADE881FA9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2EFDAF-5644-4779-A8AD-25E26555E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99B85D-75AA-405D-A2B7-19679C5136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7A584A-8113-4802-B6FB-ADC4C66DB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A803DF-8A5C-4829-A097-B5C60C807E0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BBCAC0-310F-48BA-A46A-04A32F81E780}"/>
              </a:ext>
            </a:extLst>
          </p:cNvPr>
          <p:cNvSpPr>
            <a:spLocks noGrp="1"/>
          </p:cNvSpPr>
          <p:nvPr>
            <p:ph type="dt" sz="half" idx="10"/>
          </p:nvPr>
        </p:nvSpPr>
        <p:spPr/>
        <p:txBody>
          <a:bodyPr/>
          <a:lstStyle/>
          <a:p>
            <a:fld id="{9E50C277-B531-47C8-99E7-46BD598F50DD}" type="datetimeFigureOut">
              <a:rPr lang="en-US" smtClean="0"/>
              <a:t>1/24/2021</a:t>
            </a:fld>
            <a:endParaRPr lang="en-US"/>
          </a:p>
        </p:txBody>
      </p:sp>
      <p:sp>
        <p:nvSpPr>
          <p:cNvPr id="8" name="Footer Placeholder 7">
            <a:extLst>
              <a:ext uri="{FF2B5EF4-FFF2-40B4-BE49-F238E27FC236}">
                <a16:creationId xmlns:a16="http://schemas.microsoft.com/office/drawing/2014/main" id="{A787CFE8-9A75-46CC-AE4E-8EA37AD354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545F46-7A15-4D7D-A1AD-EFA387C6542E}"/>
              </a:ext>
            </a:extLst>
          </p:cNvPr>
          <p:cNvSpPr>
            <a:spLocks noGrp="1"/>
          </p:cNvSpPr>
          <p:nvPr>
            <p:ph type="sldNum" sz="quarter" idx="12"/>
          </p:nvPr>
        </p:nvSpPr>
        <p:spPr/>
        <p:txBody>
          <a:bodyPr/>
          <a:lstStyle/>
          <a:p>
            <a:fld id="{E3D3298C-D80E-43BC-9E3E-EFBE9C309ED1}" type="slidenum">
              <a:rPr lang="en-US" smtClean="0"/>
              <a:t>‹#›</a:t>
            </a:fld>
            <a:endParaRPr lang="en-US"/>
          </a:p>
        </p:txBody>
      </p:sp>
    </p:spTree>
    <p:extLst>
      <p:ext uri="{BB962C8B-B14F-4D97-AF65-F5344CB8AC3E}">
        <p14:creationId xmlns:p14="http://schemas.microsoft.com/office/powerpoint/2010/main" val="161462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5EFD-FA1F-4876-94CA-71948CEE8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26FBD0-B61C-424C-B412-94B525B5DB1E}"/>
              </a:ext>
            </a:extLst>
          </p:cNvPr>
          <p:cNvSpPr>
            <a:spLocks noGrp="1"/>
          </p:cNvSpPr>
          <p:nvPr>
            <p:ph type="dt" sz="half" idx="10"/>
          </p:nvPr>
        </p:nvSpPr>
        <p:spPr/>
        <p:txBody>
          <a:bodyPr/>
          <a:lstStyle/>
          <a:p>
            <a:fld id="{9E50C277-B531-47C8-99E7-46BD598F50DD}" type="datetimeFigureOut">
              <a:rPr lang="en-US" smtClean="0"/>
              <a:t>1/24/2021</a:t>
            </a:fld>
            <a:endParaRPr lang="en-US"/>
          </a:p>
        </p:txBody>
      </p:sp>
      <p:sp>
        <p:nvSpPr>
          <p:cNvPr id="4" name="Footer Placeholder 3">
            <a:extLst>
              <a:ext uri="{FF2B5EF4-FFF2-40B4-BE49-F238E27FC236}">
                <a16:creationId xmlns:a16="http://schemas.microsoft.com/office/drawing/2014/main" id="{DABDD6BA-D983-4024-969D-489D83B904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571C1-5400-4789-84CC-5A21D5018059}"/>
              </a:ext>
            </a:extLst>
          </p:cNvPr>
          <p:cNvSpPr>
            <a:spLocks noGrp="1"/>
          </p:cNvSpPr>
          <p:nvPr>
            <p:ph type="sldNum" sz="quarter" idx="12"/>
          </p:nvPr>
        </p:nvSpPr>
        <p:spPr/>
        <p:txBody>
          <a:bodyPr/>
          <a:lstStyle/>
          <a:p>
            <a:fld id="{E3D3298C-D80E-43BC-9E3E-EFBE9C309ED1}" type="slidenum">
              <a:rPr lang="en-US" smtClean="0"/>
              <a:t>‹#›</a:t>
            </a:fld>
            <a:endParaRPr lang="en-US"/>
          </a:p>
        </p:txBody>
      </p:sp>
    </p:spTree>
    <p:extLst>
      <p:ext uri="{BB962C8B-B14F-4D97-AF65-F5344CB8AC3E}">
        <p14:creationId xmlns:p14="http://schemas.microsoft.com/office/powerpoint/2010/main" val="326331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77858B-D467-4E52-97A4-74B3FF98E763}"/>
              </a:ext>
            </a:extLst>
          </p:cNvPr>
          <p:cNvSpPr>
            <a:spLocks noGrp="1"/>
          </p:cNvSpPr>
          <p:nvPr>
            <p:ph type="dt" sz="half" idx="10"/>
          </p:nvPr>
        </p:nvSpPr>
        <p:spPr/>
        <p:txBody>
          <a:bodyPr/>
          <a:lstStyle/>
          <a:p>
            <a:fld id="{9E50C277-B531-47C8-99E7-46BD598F50DD}" type="datetimeFigureOut">
              <a:rPr lang="en-US" smtClean="0"/>
              <a:t>1/24/2021</a:t>
            </a:fld>
            <a:endParaRPr lang="en-US"/>
          </a:p>
        </p:txBody>
      </p:sp>
      <p:sp>
        <p:nvSpPr>
          <p:cNvPr id="3" name="Footer Placeholder 2">
            <a:extLst>
              <a:ext uri="{FF2B5EF4-FFF2-40B4-BE49-F238E27FC236}">
                <a16:creationId xmlns:a16="http://schemas.microsoft.com/office/drawing/2014/main" id="{F2DC110E-94E9-4785-A302-9012FF0012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EEA417-A602-4996-84D4-7C16E1599C21}"/>
              </a:ext>
            </a:extLst>
          </p:cNvPr>
          <p:cNvSpPr>
            <a:spLocks noGrp="1"/>
          </p:cNvSpPr>
          <p:nvPr>
            <p:ph type="sldNum" sz="quarter" idx="12"/>
          </p:nvPr>
        </p:nvSpPr>
        <p:spPr/>
        <p:txBody>
          <a:bodyPr/>
          <a:lstStyle/>
          <a:p>
            <a:fld id="{E3D3298C-D80E-43BC-9E3E-EFBE9C309ED1}" type="slidenum">
              <a:rPr lang="en-US" smtClean="0"/>
              <a:t>‹#›</a:t>
            </a:fld>
            <a:endParaRPr lang="en-US"/>
          </a:p>
        </p:txBody>
      </p:sp>
    </p:spTree>
    <p:extLst>
      <p:ext uri="{BB962C8B-B14F-4D97-AF65-F5344CB8AC3E}">
        <p14:creationId xmlns:p14="http://schemas.microsoft.com/office/powerpoint/2010/main" val="72579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3147E-7E98-45CE-9400-83187F000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8DC487-3615-4A5A-87A0-99F26F12F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9C5FD5-A1B0-4793-8247-BC9404A1B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E7E87B-D6BF-4ED2-B0F6-B963637894AD}"/>
              </a:ext>
            </a:extLst>
          </p:cNvPr>
          <p:cNvSpPr>
            <a:spLocks noGrp="1"/>
          </p:cNvSpPr>
          <p:nvPr>
            <p:ph type="dt" sz="half" idx="10"/>
          </p:nvPr>
        </p:nvSpPr>
        <p:spPr/>
        <p:txBody>
          <a:bodyPr/>
          <a:lstStyle/>
          <a:p>
            <a:fld id="{9E50C277-B531-47C8-99E7-46BD598F50DD}" type="datetimeFigureOut">
              <a:rPr lang="en-US" smtClean="0"/>
              <a:t>1/24/2021</a:t>
            </a:fld>
            <a:endParaRPr lang="en-US"/>
          </a:p>
        </p:txBody>
      </p:sp>
      <p:sp>
        <p:nvSpPr>
          <p:cNvPr id="6" name="Footer Placeholder 5">
            <a:extLst>
              <a:ext uri="{FF2B5EF4-FFF2-40B4-BE49-F238E27FC236}">
                <a16:creationId xmlns:a16="http://schemas.microsoft.com/office/drawing/2014/main" id="{D4675A22-26B3-4A21-9170-52ECA6E03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F1CC2-84F8-4A7E-A61B-D8C01BEB647F}"/>
              </a:ext>
            </a:extLst>
          </p:cNvPr>
          <p:cNvSpPr>
            <a:spLocks noGrp="1"/>
          </p:cNvSpPr>
          <p:nvPr>
            <p:ph type="sldNum" sz="quarter" idx="12"/>
          </p:nvPr>
        </p:nvSpPr>
        <p:spPr/>
        <p:txBody>
          <a:bodyPr/>
          <a:lstStyle/>
          <a:p>
            <a:fld id="{E3D3298C-D80E-43BC-9E3E-EFBE9C309ED1}" type="slidenum">
              <a:rPr lang="en-US" smtClean="0"/>
              <a:t>‹#›</a:t>
            </a:fld>
            <a:endParaRPr lang="en-US"/>
          </a:p>
        </p:txBody>
      </p:sp>
    </p:spTree>
    <p:extLst>
      <p:ext uri="{BB962C8B-B14F-4D97-AF65-F5344CB8AC3E}">
        <p14:creationId xmlns:p14="http://schemas.microsoft.com/office/powerpoint/2010/main" val="381293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11A-49A3-4FD4-8E5F-54F7BFAF9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6F3929-17BD-47F1-983F-91B467C25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8AFFF-AE59-4FB0-AF23-49F6FA858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8DBE14-CA5D-44B5-955F-FE48E6F7327B}"/>
              </a:ext>
            </a:extLst>
          </p:cNvPr>
          <p:cNvSpPr>
            <a:spLocks noGrp="1"/>
          </p:cNvSpPr>
          <p:nvPr>
            <p:ph type="dt" sz="half" idx="10"/>
          </p:nvPr>
        </p:nvSpPr>
        <p:spPr/>
        <p:txBody>
          <a:bodyPr/>
          <a:lstStyle/>
          <a:p>
            <a:fld id="{9E50C277-B531-47C8-99E7-46BD598F50DD}" type="datetimeFigureOut">
              <a:rPr lang="en-US" smtClean="0"/>
              <a:t>1/24/2021</a:t>
            </a:fld>
            <a:endParaRPr lang="en-US"/>
          </a:p>
        </p:txBody>
      </p:sp>
      <p:sp>
        <p:nvSpPr>
          <p:cNvPr id="6" name="Footer Placeholder 5">
            <a:extLst>
              <a:ext uri="{FF2B5EF4-FFF2-40B4-BE49-F238E27FC236}">
                <a16:creationId xmlns:a16="http://schemas.microsoft.com/office/drawing/2014/main" id="{5AB0F389-DDBC-40E3-A764-2F4997C64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4F10B3-E846-42FF-AE31-B7750AADC210}"/>
              </a:ext>
            </a:extLst>
          </p:cNvPr>
          <p:cNvSpPr>
            <a:spLocks noGrp="1"/>
          </p:cNvSpPr>
          <p:nvPr>
            <p:ph type="sldNum" sz="quarter" idx="12"/>
          </p:nvPr>
        </p:nvSpPr>
        <p:spPr/>
        <p:txBody>
          <a:bodyPr/>
          <a:lstStyle/>
          <a:p>
            <a:fld id="{E3D3298C-D80E-43BC-9E3E-EFBE9C309ED1}" type="slidenum">
              <a:rPr lang="en-US" smtClean="0"/>
              <a:t>‹#›</a:t>
            </a:fld>
            <a:endParaRPr lang="en-US"/>
          </a:p>
        </p:txBody>
      </p:sp>
    </p:spTree>
    <p:extLst>
      <p:ext uri="{BB962C8B-B14F-4D97-AF65-F5344CB8AC3E}">
        <p14:creationId xmlns:p14="http://schemas.microsoft.com/office/powerpoint/2010/main" val="102347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0D48C-46BC-4413-8211-B329FA3421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8F90B8-85E5-4FEF-8BC6-2FE18FC5F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70E8429-F8E5-4F56-9952-952160DB53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0C277-B531-47C8-99E7-46BD598F50DD}" type="datetimeFigureOut">
              <a:rPr lang="en-US" smtClean="0"/>
              <a:t>1/24/2021</a:t>
            </a:fld>
            <a:endParaRPr lang="en-US"/>
          </a:p>
        </p:txBody>
      </p:sp>
      <p:sp>
        <p:nvSpPr>
          <p:cNvPr id="5" name="Footer Placeholder 4">
            <a:extLst>
              <a:ext uri="{FF2B5EF4-FFF2-40B4-BE49-F238E27FC236}">
                <a16:creationId xmlns:a16="http://schemas.microsoft.com/office/drawing/2014/main" id="{77D717C3-10B2-491A-8C21-CD51592629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822C87-D1E9-4D11-A7DB-84752402A9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3298C-D80E-43BC-9E3E-EFBE9C309ED1}" type="slidenum">
              <a:rPr lang="en-US" smtClean="0"/>
              <a:t>‹#›</a:t>
            </a:fld>
            <a:endParaRPr lang="en-US"/>
          </a:p>
        </p:txBody>
      </p:sp>
    </p:spTree>
    <p:extLst>
      <p:ext uri="{BB962C8B-B14F-4D97-AF65-F5344CB8AC3E}">
        <p14:creationId xmlns:p14="http://schemas.microsoft.com/office/powerpoint/2010/main" val="273088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0C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fconn@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B58B-104D-4291-9B46-08F809BC117F}"/>
              </a:ext>
            </a:extLst>
          </p:cNvPr>
          <p:cNvSpPr>
            <a:spLocks noGrp="1"/>
          </p:cNvSpPr>
          <p:nvPr>
            <p:ph type="ctrTitle"/>
          </p:nvPr>
        </p:nvSpPr>
        <p:spPr>
          <a:xfrm>
            <a:off x="619932" y="1122363"/>
            <a:ext cx="10957302" cy="2387600"/>
          </a:xfrm>
        </p:spPr>
        <p:txBody>
          <a:bodyPr>
            <a:normAutofit/>
          </a:bodyPr>
          <a:lstStyle/>
          <a:p>
            <a:r>
              <a:rPr lang="en-US" sz="6600" b="1" dirty="0"/>
              <a:t>My.Scouting Tools</a:t>
            </a:r>
          </a:p>
        </p:txBody>
      </p:sp>
      <p:sp>
        <p:nvSpPr>
          <p:cNvPr id="3" name="Subtitle 2">
            <a:extLst>
              <a:ext uri="{FF2B5EF4-FFF2-40B4-BE49-F238E27FC236}">
                <a16:creationId xmlns:a16="http://schemas.microsoft.com/office/drawing/2014/main" id="{D203DB10-FAE3-4196-8823-AC44E5C820DA}"/>
              </a:ext>
            </a:extLst>
          </p:cNvPr>
          <p:cNvSpPr>
            <a:spLocks noGrp="1"/>
          </p:cNvSpPr>
          <p:nvPr>
            <p:ph type="subTitle" idx="1"/>
          </p:nvPr>
        </p:nvSpPr>
        <p:spPr>
          <a:xfrm>
            <a:off x="1524000" y="3602038"/>
            <a:ext cx="9144000" cy="2597284"/>
          </a:xfrm>
        </p:spPr>
        <p:txBody>
          <a:bodyPr>
            <a:normAutofit fontScale="92500" lnSpcReduction="10000"/>
          </a:bodyPr>
          <a:lstStyle/>
          <a:p>
            <a:pPr lvl="1" algn="r"/>
            <a:endParaRPr lang="en-US" dirty="0"/>
          </a:p>
          <a:p>
            <a:pPr lvl="1" algn="r"/>
            <a:endParaRPr lang="en-US" dirty="0"/>
          </a:p>
          <a:p>
            <a:pPr lvl="1" algn="r"/>
            <a:r>
              <a:rPr lang="en-US" sz="2800" dirty="0"/>
              <a:t>Steve Conn</a:t>
            </a:r>
          </a:p>
          <a:p>
            <a:pPr lvl="1" algn="r"/>
            <a:r>
              <a:rPr lang="en-US" sz="2800" dirty="0"/>
              <a:t>Mission Peak</a:t>
            </a:r>
          </a:p>
          <a:p>
            <a:pPr lvl="1" algn="r"/>
            <a:r>
              <a:rPr lang="en-US" sz="2800" dirty="0">
                <a:hlinkClick r:id="rId2"/>
              </a:rPr>
              <a:t>sfconn@gmail.com</a:t>
            </a:r>
            <a:endParaRPr lang="en-US" sz="2800" dirty="0"/>
          </a:p>
          <a:p>
            <a:pPr lvl="1" algn="r"/>
            <a:r>
              <a:rPr lang="en-US" sz="2800" dirty="0"/>
              <a:t>510-220-6710</a:t>
            </a:r>
          </a:p>
          <a:p>
            <a:pPr lvl="1" algn="r"/>
            <a:r>
              <a:rPr lang="en-US" sz="2800" dirty="0"/>
              <a:t>01/24/21</a:t>
            </a:r>
          </a:p>
        </p:txBody>
      </p:sp>
    </p:spTree>
    <p:extLst>
      <p:ext uri="{BB962C8B-B14F-4D97-AF65-F5344CB8AC3E}">
        <p14:creationId xmlns:p14="http://schemas.microsoft.com/office/powerpoint/2010/main" val="312174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Member Manager</a:t>
            </a:r>
          </a:p>
        </p:txBody>
      </p:sp>
      <p:sp>
        <p:nvSpPr>
          <p:cNvPr id="3" name="Content Placeholder 2"/>
          <p:cNvSpPr>
            <a:spLocks noGrp="1"/>
          </p:cNvSpPr>
          <p:nvPr>
            <p:ph idx="1"/>
          </p:nvPr>
        </p:nvSpPr>
        <p:spPr/>
        <p:txBody>
          <a:bodyPr/>
          <a:lstStyle/>
          <a:p>
            <a:r>
              <a:rPr lang="en-US" dirty="0"/>
              <a:t>Update members’ mailing address, email, &amp; phone numbers</a:t>
            </a:r>
          </a:p>
          <a:p>
            <a:pPr lvl="1"/>
            <a:endParaRPr lang="en-US" dirty="0"/>
          </a:p>
          <a:p>
            <a:r>
              <a:rPr lang="en-US" dirty="0"/>
              <a:t>Print rosters and membership cards</a:t>
            </a:r>
          </a:p>
          <a:p>
            <a:pPr lvl="1"/>
            <a:r>
              <a:rPr lang="en-US" dirty="0"/>
              <a:t>Including BSA Membership ID#’s</a:t>
            </a:r>
          </a:p>
          <a:p>
            <a:pPr lvl="1"/>
            <a:endParaRPr lang="en-US" dirty="0"/>
          </a:p>
        </p:txBody>
      </p:sp>
    </p:spTree>
    <p:extLst>
      <p:ext uri="{BB962C8B-B14F-4D97-AF65-F5344CB8AC3E}">
        <p14:creationId xmlns:p14="http://schemas.microsoft.com/office/powerpoint/2010/main" val="300175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CD9579-5ED2-44AA-A131-DB79A23D7B19}"/>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F25E834A-9976-4201-BA54-D7E5664F93C2}"/>
              </a:ext>
            </a:extLst>
          </p:cNvPr>
          <p:cNvPicPr>
            <a:picLocks noChangeAspect="1"/>
          </p:cNvPicPr>
          <p:nvPr/>
        </p:nvPicPr>
        <p:blipFill>
          <a:blip r:embed="rId2"/>
          <a:stretch>
            <a:fillRect/>
          </a:stretch>
        </p:blipFill>
        <p:spPr>
          <a:xfrm>
            <a:off x="218658" y="1100137"/>
            <a:ext cx="11754684" cy="5708295"/>
          </a:xfrm>
          <a:prstGeom prst="rect">
            <a:avLst/>
          </a:prstGeom>
        </p:spPr>
      </p:pic>
      <p:sp>
        <p:nvSpPr>
          <p:cNvPr id="10" name="TextBox 9">
            <a:extLst>
              <a:ext uri="{FF2B5EF4-FFF2-40B4-BE49-F238E27FC236}">
                <a16:creationId xmlns:a16="http://schemas.microsoft.com/office/drawing/2014/main" id="{FCB513E8-565B-4843-B2B5-2392D97BB036}"/>
              </a:ext>
            </a:extLst>
          </p:cNvPr>
          <p:cNvSpPr txBox="1"/>
          <p:nvPr/>
        </p:nvSpPr>
        <p:spPr>
          <a:xfrm>
            <a:off x="749300" y="203200"/>
            <a:ext cx="10693400" cy="523220"/>
          </a:xfrm>
          <a:prstGeom prst="rect">
            <a:avLst/>
          </a:prstGeom>
          <a:noFill/>
        </p:spPr>
        <p:txBody>
          <a:bodyPr wrap="square" rtlCol="0">
            <a:spAutoFit/>
          </a:bodyPr>
          <a:lstStyle/>
          <a:p>
            <a:pPr algn="ctr"/>
            <a:r>
              <a:rPr lang="en-US" sz="2800" b="1" dirty="0">
                <a:solidFill>
                  <a:srgbClr val="7030A0"/>
                </a:solidFill>
              </a:rPr>
              <a:t>Search for the person you want, check the box, and click “Edit Profile”</a:t>
            </a:r>
          </a:p>
        </p:txBody>
      </p:sp>
    </p:spTree>
    <p:extLst>
      <p:ext uri="{BB962C8B-B14F-4D97-AF65-F5344CB8AC3E}">
        <p14:creationId xmlns:p14="http://schemas.microsoft.com/office/powerpoint/2010/main" val="2488859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CB513E8-565B-4843-B2B5-2392D97BB036}"/>
              </a:ext>
            </a:extLst>
          </p:cNvPr>
          <p:cNvSpPr txBox="1"/>
          <p:nvPr/>
        </p:nvSpPr>
        <p:spPr>
          <a:xfrm>
            <a:off x="749300" y="203200"/>
            <a:ext cx="10693400" cy="523220"/>
          </a:xfrm>
          <a:prstGeom prst="rect">
            <a:avLst/>
          </a:prstGeom>
          <a:noFill/>
        </p:spPr>
        <p:txBody>
          <a:bodyPr wrap="square" rtlCol="0">
            <a:spAutoFit/>
          </a:bodyPr>
          <a:lstStyle/>
          <a:p>
            <a:pPr algn="ctr"/>
            <a:r>
              <a:rPr lang="en-US" sz="2800" b="1" dirty="0">
                <a:solidFill>
                  <a:srgbClr val="7030A0"/>
                </a:solidFill>
              </a:rPr>
              <a:t>Top half of page is “grayed out” You can only edit bottom half data</a:t>
            </a:r>
          </a:p>
        </p:txBody>
      </p:sp>
      <p:pic>
        <p:nvPicPr>
          <p:cNvPr id="4" name="Picture 3">
            <a:extLst>
              <a:ext uri="{FF2B5EF4-FFF2-40B4-BE49-F238E27FC236}">
                <a16:creationId xmlns:a16="http://schemas.microsoft.com/office/drawing/2014/main" id="{305C1872-18F3-4D1C-A113-8A5AC5A21B34}"/>
              </a:ext>
            </a:extLst>
          </p:cNvPr>
          <p:cNvPicPr>
            <a:picLocks noChangeAspect="1"/>
          </p:cNvPicPr>
          <p:nvPr/>
        </p:nvPicPr>
        <p:blipFill>
          <a:blip r:embed="rId2"/>
          <a:stretch>
            <a:fillRect/>
          </a:stretch>
        </p:blipFill>
        <p:spPr>
          <a:xfrm>
            <a:off x="1919287" y="1296987"/>
            <a:ext cx="8353425" cy="5229225"/>
          </a:xfrm>
          <a:prstGeom prst="rect">
            <a:avLst/>
          </a:prstGeom>
        </p:spPr>
      </p:pic>
    </p:spTree>
    <p:extLst>
      <p:ext uri="{BB962C8B-B14F-4D97-AF65-F5344CB8AC3E}">
        <p14:creationId xmlns:p14="http://schemas.microsoft.com/office/powerpoint/2010/main" val="1142507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208"/>
            <a:ext cx="8229600" cy="785908"/>
          </a:xfrm>
        </p:spPr>
        <p:txBody>
          <a:bodyPr/>
          <a:lstStyle/>
          <a:p>
            <a:pPr algn="ctr"/>
            <a:r>
              <a:rPr lang="en-US" b="1" dirty="0"/>
              <a:t>Organization Manger</a:t>
            </a:r>
          </a:p>
        </p:txBody>
      </p:sp>
      <p:sp>
        <p:nvSpPr>
          <p:cNvPr id="3" name="Content Placeholder 2"/>
          <p:cNvSpPr>
            <a:spLocks noGrp="1"/>
          </p:cNvSpPr>
          <p:nvPr>
            <p:ph idx="1"/>
          </p:nvPr>
        </p:nvSpPr>
        <p:spPr>
          <a:xfrm>
            <a:off x="1981200" y="622300"/>
            <a:ext cx="8229600" cy="1651000"/>
          </a:xfrm>
        </p:spPr>
        <p:txBody>
          <a:bodyPr>
            <a:normAutofit lnSpcReduction="10000"/>
          </a:bodyPr>
          <a:lstStyle/>
          <a:p>
            <a:r>
              <a:rPr lang="en-US" dirty="0"/>
              <a:t>Unit Pin Management for BeAScout.com</a:t>
            </a:r>
          </a:p>
          <a:p>
            <a:pPr lvl="1"/>
            <a:r>
              <a:rPr lang="en-US" dirty="0"/>
              <a:t>Unit’s Website URL,</a:t>
            </a:r>
          </a:p>
          <a:p>
            <a:pPr lvl="1"/>
            <a:r>
              <a:rPr lang="en-US" dirty="0"/>
              <a:t>Contact information: name, email, phone, other</a:t>
            </a:r>
          </a:p>
          <a:p>
            <a:pPr lvl="1"/>
            <a:r>
              <a:rPr lang="en-US" dirty="0"/>
              <a:t>Location of pin on map</a:t>
            </a:r>
          </a:p>
        </p:txBody>
      </p:sp>
      <p:pic>
        <p:nvPicPr>
          <p:cNvPr id="6" name="Picture 5">
            <a:extLst>
              <a:ext uri="{FF2B5EF4-FFF2-40B4-BE49-F238E27FC236}">
                <a16:creationId xmlns:a16="http://schemas.microsoft.com/office/drawing/2014/main" id="{325B9BEB-53E3-4239-9864-199E4C53C0B5}"/>
              </a:ext>
            </a:extLst>
          </p:cNvPr>
          <p:cNvPicPr>
            <a:picLocks noChangeAspect="1"/>
          </p:cNvPicPr>
          <p:nvPr/>
        </p:nvPicPr>
        <p:blipFill>
          <a:blip r:embed="rId3"/>
          <a:stretch>
            <a:fillRect/>
          </a:stretch>
        </p:blipFill>
        <p:spPr>
          <a:xfrm>
            <a:off x="381001" y="2400300"/>
            <a:ext cx="6070892" cy="4259752"/>
          </a:xfrm>
          <a:prstGeom prst="rect">
            <a:avLst/>
          </a:prstGeom>
          <a:ln w="38100">
            <a:solidFill>
              <a:schemeClr val="tx1"/>
            </a:solidFill>
          </a:ln>
        </p:spPr>
      </p:pic>
      <p:pic>
        <p:nvPicPr>
          <p:cNvPr id="8" name="Picture 7">
            <a:extLst>
              <a:ext uri="{FF2B5EF4-FFF2-40B4-BE49-F238E27FC236}">
                <a16:creationId xmlns:a16="http://schemas.microsoft.com/office/drawing/2014/main" id="{E097E5C3-BF5B-4BCD-8BF9-FE11414F907F}"/>
              </a:ext>
            </a:extLst>
          </p:cNvPr>
          <p:cNvPicPr>
            <a:picLocks noChangeAspect="1"/>
          </p:cNvPicPr>
          <p:nvPr/>
        </p:nvPicPr>
        <p:blipFill>
          <a:blip r:embed="rId4"/>
          <a:stretch>
            <a:fillRect/>
          </a:stretch>
        </p:blipFill>
        <p:spPr>
          <a:xfrm>
            <a:off x="6781799" y="2627340"/>
            <a:ext cx="5280025" cy="3552017"/>
          </a:xfrm>
          <a:prstGeom prst="rect">
            <a:avLst/>
          </a:prstGeom>
          <a:ln w="38100">
            <a:solidFill>
              <a:schemeClr val="tx1"/>
            </a:solidFill>
          </a:ln>
        </p:spPr>
      </p:pic>
    </p:spTree>
    <p:extLst>
      <p:ext uri="{BB962C8B-B14F-4D97-AF65-F5344CB8AC3E}">
        <p14:creationId xmlns:p14="http://schemas.microsoft.com/office/powerpoint/2010/main" val="370639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892"/>
            <a:ext cx="8229600" cy="722916"/>
          </a:xfrm>
        </p:spPr>
        <p:txBody>
          <a:bodyPr/>
          <a:lstStyle/>
          <a:p>
            <a:r>
              <a:rPr lang="en-US" b="1" dirty="0"/>
              <a:t>Organization Manger</a:t>
            </a:r>
          </a:p>
        </p:txBody>
      </p:sp>
      <p:sp>
        <p:nvSpPr>
          <p:cNvPr id="3" name="Content Placeholder 2"/>
          <p:cNvSpPr>
            <a:spLocks noGrp="1"/>
          </p:cNvSpPr>
          <p:nvPr>
            <p:ph idx="1"/>
          </p:nvPr>
        </p:nvSpPr>
        <p:spPr>
          <a:xfrm>
            <a:off x="1981200" y="667512"/>
            <a:ext cx="8229600" cy="983488"/>
          </a:xfrm>
        </p:spPr>
        <p:txBody>
          <a:bodyPr/>
          <a:lstStyle/>
          <a:p>
            <a:r>
              <a:rPr lang="en-US" sz="2400" dirty="0"/>
              <a:t>Online Registration Settings:</a:t>
            </a:r>
          </a:p>
          <a:p>
            <a:pPr lvl="1"/>
            <a:r>
              <a:rPr lang="en-US" sz="1800" dirty="0"/>
              <a:t>Payment options, Unit Fee Message, Automated Welcome Email </a:t>
            </a:r>
          </a:p>
        </p:txBody>
      </p:sp>
      <p:pic>
        <p:nvPicPr>
          <p:cNvPr id="5" name="Picture 4">
            <a:extLst>
              <a:ext uri="{FF2B5EF4-FFF2-40B4-BE49-F238E27FC236}">
                <a16:creationId xmlns:a16="http://schemas.microsoft.com/office/drawing/2014/main" id="{88E00134-3AD3-43B0-A39C-A2F47172970F}"/>
              </a:ext>
            </a:extLst>
          </p:cNvPr>
          <p:cNvPicPr>
            <a:picLocks noChangeAspect="1"/>
          </p:cNvPicPr>
          <p:nvPr/>
        </p:nvPicPr>
        <p:blipFill>
          <a:blip r:embed="rId2"/>
          <a:stretch>
            <a:fillRect/>
          </a:stretch>
        </p:blipFill>
        <p:spPr>
          <a:xfrm>
            <a:off x="200025" y="2291620"/>
            <a:ext cx="6227640" cy="3765550"/>
          </a:xfrm>
          <a:prstGeom prst="rect">
            <a:avLst/>
          </a:prstGeom>
        </p:spPr>
      </p:pic>
      <p:pic>
        <p:nvPicPr>
          <p:cNvPr id="7" name="Picture 6">
            <a:extLst>
              <a:ext uri="{FF2B5EF4-FFF2-40B4-BE49-F238E27FC236}">
                <a16:creationId xmlns:a16="http://schemas.microsoft.com/office/drawing/2014/main" id="{423DEF87-58F0-4054-9977-44136099B037}"/>
              </a:ext>
            </a:extLst>
          </p:cNvPr>
          <p:cNvPicPr>
            <a:picLocks noChangeAspect="1"/>
          </p:cNvPicPr>
          <p:nvPr/>
        </p:nvPicPr>
        <p:blipFill>
          <a:blip r:embed="rId3"/>
          <a:stretch>
            <a:fillRect/>
          </a:stretch>
        </p:blipFill>
        <p:spPr>
          <a:xfrm>
            <a:off x="6623086" y="2164620"/>
            <a:ext cx="5368889" cy="4259262"/>
          </a:xfrm>
          <a:prstGeom prst="rect">
            <a:avLst/>
          </a:prstGeom>
        </p:spPr>
      </p:pic>
    </p:spTree>
    <p:extLst>
      <p:ext uri="{BB962C8B-B14F-4D97-AF65-F5344CB8AC3E}">
        <p14:creationId xmlns:p14="http://schemas.microsoft.com/office/powerpoint/2010/main" val="4259978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2972686-8EF3-4507-B0A1-B52D708A78A3}"/>
              </a:ext>
            </a:extLst>
          </p:cNvPr>
          <p:cNvGrpSpPr/>
          <p:nvPr/>
        </p:nvGrpSpPr>
        <p:grpSpPr>
          <a:xfrm>
            <a:off x="114300" y="1117599"/>
            <a:ext cx="3441700" cy="4086333"/>
            <a:chOff x="3759200" y="1198491"/>
            <a:chExt cx="4102100" cy="5148442"/>
          </a:xfrm>
        </p:grpSpPr>
        <p:pic>
          <p:nvPicPr>
            <p:cNvPr id="6" name="Picture 5">
              <a:extLst>
                <a:ext uri="{FF2B5EF4-FFF2-40B4-BE49-F238E27FC236}">
                  <a16:creationId xmlns:a16="http://schemas.microsoft.com/office/drawing/2014/main" id="{87357FB6-3489-4C4D-B0E3-58BA7C619283}"/>
                </a:ext>
              </a:extLst>
            </p:cNvPr>
            <p:cNvPicPr>
              <a:picLocks noChangeAspect="1"/>
            </p:cNvPicPr>
            <p:nvPr/>
          </p:nvPicPr>
          <p:blipFill>
            <a:blip r:embed="rId2"/>
            <a:stretch>
              <a:fillRect/>
            </a:stretch>
          </p:blipFill>
          <p:spPr>
            <a:xfrm>
              <a:off x="3886201" y="1198491"/>
              <a:ext cx="3765628" cy="5148442"/>
            </a:xfrm>
            <a:prstGeom prst="rect">
              <a:avLst/>
            </a:prstGeom>
          </p:spPr>
        </p:pic>
        <p:sp>
          <p:nvSpPr>
            <p:cNvPr id="7" name="Rectangle: Rounded Corners 6">
              <a:extLst>
                <a:ext uri="{FF2B5EF4-FFF2-40B4-BE49-F238E27FC236}">
                  <a16:creationId xmlns:a16="http://schemas.microsoft.com/office/drawing/2014/main" id="{2E964E71-7E9C-449F-BC5C-18CBE741CCA1}"/>
                </a:ext>
              </a:extLst>
            </p:cNvPr>
            <p:cNvSpPr/>
            <p:nvPr/>
          </p:nvSpPr>
          <p:spPr>
            <a:xfrm>
              <a:off x="3759200" y="1198491"/>
              <a:ext cx="4051300" cy="490609"/>
            </a:xfrm>
            <a:prstGeom prst="round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2092C86-C0CC-4541-8507-392C734035DD}"/>
                </a:ext>
              </a:extLst>
            </p:cNvPr>
            <p:cNvSpPr/>
            <p:nvPr/>
          </p:nvSpPr>
          <p:spPr>
            <a:xfrm>
              <a:off x="3810000" y="5122791"/>
              <a:ext cx="4051300" cy="490609"/>
            </a:xfrm>
            <a:prstGeom prst="round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3D7217E-F3AD-426F-BC71-EA68E9C3BE66}"/>
                </a:ext>
              </a:extLst>
            </p:cNvPr>
            <p:cNvSpPr/>
            <p:nvPr/>
          </p:nvSpPr>
          <p:spPr>
            <a:xfrm>
              <a:off x="3759200" y="5668891"/>
              <a:ext cx="4051300" cy="490609"/>
            </a:xfrm>
            <a:prstGeom prst="round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1" name="Title 1">
            <a:extLst>
              <a:ext uri="{FF2B5EF4-FFF2-40B4-BE49-F238E27FC236}">
                <a16:creationId xmlns:a16="http://schemas.microsoft.com/office/drawing/2014/main" id="{BC3F10BD-26CD-4569-B16B-4E223D6046F0}"/>
              </a:ext>
            </a:extLst>
          </p:cNvPr>
          <p:cNvSpPr>
            <a:spLocks noGrp="1"/>
          </p:cNvSpPr>
          <p:nvPr>
            <p:ph type="title"/>
          </p:nvPr>
        </p:nvSpPr>
        <p:spPr>
          <a:xfrm>
            <a:off x="838200" y="34925"/>
            <a:ext cx="10515600" cy="1325563"/>
          </a:xfrm>
        </p:spPr>
        <p:txBody>
          <a:bodyPr/>
          <a:lstStyle/>
          <a:p>
            <a:pPr algn="ctr"/>
            <a:r>
              <a:rPr lang="en-US" b="1" dirty="0"/>
              <a:t>Check Your Work!</a:t>
            </a:r>
          </a:p>
        </p:txBody>
      </p:sp>
      <p:pic>
        <p:nvPicPr>
          <p:cNvPr id="13" name="Picture 12">
            <a:extLst>
              <a:ext uri="{FF2B5EF4-FFF2-40B4-BE49-F238E27FC236}">
                <a16:creationId xmlns:a16="http://schemas.microsoft.com/office/drawing/2014/main" id="{F2E90F1C-4DDB-4DE6-93CA-7812F6D3EAC5}"/>
              </a:ext>
            </a:extLst>
          </p:cNvPr>
          <p:cNvPicPr>
            <a:picLocks noChangeAspect="1"/>
          </p:cNvPicPr>
          <p:nvPr/>
        </p:nvPicPr>
        <p:blipFill>
          <a:blip r:embed="rId3"/>
          <a:stretch>
            <a:fillRect/>
          </a:stretch>
        </p:blipFill>
        <p:spPr>
          <a:xfrm>
            <a:off x="3832497" y="1862539"/>
            <a:ext cx="3746717" cy="2997928"/>
          </a:xfrm>
          <a:prstGeom prst="rect">
            <a:avLst/>
          </a:prstGeom>
        </p:spPr>
      </p:pic>
      <p:pic>
        <p:nvPicPr>
          <p:cNvPr id="15" name="Picture 14">
            <a:extLst>
              <a:ext uri="{FF2B5EF4-FFF2-40B4-BE49-F238E27FC236}">
                <a16:creationId xmlns:a16="http://schemas.microsoft.com/office/drawing/2014/main" id="{B5AFA1C7-52B5-4379-8F18-59D51DE329CA}"/>
              </a:ext>
            </a:extLst>
          </p:cNvPr>
          <p:cNvPicPr>
            <a:picLocks noChangeAspect="1"/>
          </p:cNvPicPr>
          <p:nvPr/>
        </p:nvPicPr>
        <p:blipFill>
          <a:blip r:embed="rId4"/>
          <a:stretch>
            <a:fillRect/>
          </a:stretch>
        </p:blipFill>
        <p:spPr>
          <a:xfrm>
            <a:off x="7277100" y="3817630"/>
            <a:ext cx="4800600" cy="2772604"/>
          </a:xfrm>
          <a:prstGeom prst="rect">
            <a:avLst/>
          </a:prstGeom>
          <a:ln w="38100">
            <a:solidFill>
              <a:schemeClr val="tx1"/>
            </a:solidFill>
          </a:ln>
        </p:spPr>
      </p:pic>
    </p:spTree>
    <p:extLst>
      <p:ext uri="{BB962C8B-B14F-4D97-AF65-F5344CB8AC3E}">
        <p14:creationId xmlns:p14="http://schemas.microsoft.com/office/powerpoint/2010/main" val="215838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2163" y="1606379"/>
            <a:ext cx="5906530" cy="1015663"/>
          </a:xfrm>
          <a:prstGeom prst="rect">
            <a:avLst/>
          </a:prstGeom>
          <a:noFill/>
        </p:spPr>
        <p:txBody>
          <a:bodyPr wrap="square" rtlCol="0">
            <a:spAutoFit/>
          </a:bodyPr>
          <a:lstStyle/>
          <a:p>
            <a:pPr algn="ctr"/>
            <a:r>
              <a:rPr lang="en-US" sz="6000" b="1" dirty="0">
                <a:solidFill>
                  <a:srgbClr val="7030A0"/>
                </a:solidFill>
              </a:rPr>
              <a:t>Thank you!</a:t>
            </a:r>
          </a:p>
        </p:txBody>
      </p:sp>
    </p:spTree>
    <p:extLst>
      <p:ext uri="{BB962C8B-B14F-4D97-AF65-F5344CB8AC3E}">
        <p14:creationId xmlns:p14="http://schemas.microsoft.com/office/powerpoint/2010/main" val="368511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86627-3394-40F7-A278-A687C62F856B}"/>
              </a:ext>
            </a:extLst>
          </p:cNvPr>
          <p:cNvSpPr>
            <a:spLocks noGrp="1"/>
          </p:cNvSpPr>
          <p:nvPr>
            <p:ph type="ctrTitle"/>
          </p:nvPr>
        </p:nvSpPr>
        <p:spPr>
          <a:xfrm>
            <a:off x="604434" y="1122363"/>
            <a:ext cx="10957302" cy="2387600"/>
          </a:xfrm>
        </p:spPr>
        <p:txBody>
          <a:bodyPr>
            <a:normAutofit/>
          </a:bodyPr>
          <a:lstStyle/>
          <a:p>
            <a:r>
              <a:rPr lang="en-US" b="1" dirty="0"/>
              <a:t>Helping your Units</a:t>
            </a:r>
          </a:p>
        </p:txBody>
      </p:sp>
      <p:sp>
        <p:nvSpPr>
          <p:cNvPr id="3" name="Subtitle 2">
            <a:extLst>
              <a:ext uri="{FF2B5EF4-FFF2-40B4-BE49-F238E27FC236}">
                <a16:creationId xmlns:a16="http://schemas.microsoft.com/office/drawing/2014/main" id="{0FB55C10-C3F9-4437-8B55-E35EFA8E6E02}"/>
              </a:ext>
            </a:extLst>
          </p:cNvPr>
          <p:cNvSpPr>
            <a:spLocks noGrp="1"/>
          </p:cNvSpPr>
          <p:nvPr>
            <p:ph type="subTitle" idx="1"/>
          </p:nvPr>
        </p:nvSpPr>
        <p:spPr/>
        <p:txBody>
          <a:bodyPr/>
          <a:lstStyle/>
          <a:p>
            <a:r>
              <a:rPr lang="en-US" dirty="0"/>
              <a:t>Unit Commissioners should train their Unit Leaders</a:t>
            </a:r>
          </a:p>
          <a:p>
            <a:r>
              <a:rPr lang="en-US" dirty="0"/>
              <a:t>Committee Chairs &amp; Unit Leaders need to be “fluent”</a:t>
            </a:r>
          </a:p>
          <a:p>
            <a:r>
              <a:rPr lang="en-US" dirty="0"/>
              <a:t>Unit </a:t>
            </a:r>
            <a:r>
              <a:rPr lang="en-US" i="1" dirty="0"/>
              <a:t>delegates</a:t>
            </a:r>
            <a:r>
              <a:rPr lang="en-US" dirty="0"/>
              <a:t> need to use regularly</a:t>
            </a:r>
          </a:p>
        </p:txBody>
      </p:sp>
    </p:spTree>
    <p:extLst>
      <p:ext uri="{BB962C8B-B14F-4D97-AF65-F5344CB8AC3E}">
        <p14:creationId xmlns:p14="http://schemas.microsoft.com/office/powerpoint/2010/main" val="80789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2AAAE6-3567-4CAF-BC98-8A1C2BC3EB00}"/>
              </a:ext>
            </a:extLst>
          </p:cNvPr>
          <p:cNvSpPr txBox="1"/>
          <p:nvPr/>
        </p:nvSpPr>
        <p:spPr>
          <a:xfrm>
            <a:off x="0" y="5534025"/>
            <a:ext cx="12191999" cy="400110"/>
          </a:xfrm>
          <a:prstGeom prst="rect">
            <a:avLst/>
          </a:prstGeom>
          <a:noFill/>
        </p:spPr>
        <p:txBody>
          <a:bodyPr wrap="square" rtlCol="0">
            <a:spAutoFit/>
          </a:bodyPr>
          <a:lstStyle/>
          <a:p>
            <a:pPr algn="ctr"/>
            <a:r>
              <a:rPr lang="en-US" sz="2000" b="1" i="1" dirty="0"/>
              <a:t>Delegates disappear 12/31 each year but cannot be reassigned until after recharter has been “posted”</a:t>
            </a:r>
          </a:p>
        </p:txBody>
      </p:sp>
      <p:sp>
        <p:nvSpPr>
          <p:cNvPr id="5" name="TextBox 4">
            <a:extLst>
              <a:ext uri="{FF2B5EF4-FFF2-40B4-BE49-F238E27FC236}">
                <a16:creationId xmlns:a16="http://schemas.microsoft.com/office/drawing/2014/main" id="{3D02F9AA-83F8-417C-B9D1-F4ABC9B50A4D}"/>
              </a:ext>
            </a:extLst>
          </p:cNvPr>
          <p:cNvSpPr txBox="1"/>
          <p:nvPr/>
        </p:nvSpPr>
        <p:spPr>
          <a:xfrm>
            <a:off x="2417135" y="380453"/>
            <a:ext cx="7357730" cy="646331"/>
          </a:xfrm>
          <a:prstGeom prst="rect">
            <a:avLst/>
          </a:prstGeom>
          <a:noFill/>
        </p:spPr>
        <p:txBody>
          <a:bodyPr wrap="square" rtlCol="0">
            <a:spAutoFit/>
          </a:bodyPr>
          <a:lstStyle/>
          <a:p>
            <a:pPr algn="ctr"/>
            <a:r>
              <a:rPr lang="en-US" sz="3600" b="1" dirty="0">
                <a:solidFill>
                  <a:srgbClr val="7030A0"/>
                </a:solidFill>
              </a:rPr>
              <a:t>Functions Unit Key3 Can Do</a:t>
            </a:r>
          </a:p>
        </p:txBody>
      </p:sp>
      <p:sp>
        <p:nvSpPr>
          <p:cNvPr id="3" name="TextBox 2">
            <a:extLst>
              <a:ext uri="{FF2B5EF4-FFF2-40B4-BE49-F238E27FC236}">
                <a16:creationId xmlns:a16="http://schemas.microsoft.com/office/drawing/2014/main" id="{E9CAC6CE-39F8-4906-B977-12148691693D}"/>
              </a:ext>
            </a:extLst>
          </p:cNvPr>
          <p:cNvSpPr txBox="1"/>
          <p:nvPr/>
        </p:nvSpPr>
        <p:spPr>
          <a:xfrm>
            <a:off x="1990725" y="1609725"/>
            <a:ext cx="8210550" cy="3385542"/>
          </a:xfrm>
          <a:prstGeom prst="rect">
            <a:avLst/>
          </a:prstGeom>
          <a:noFill/>
        </p:spPr>
        <p:txBody>
          <a:bodyPr wrap="square" rtlCol="0">
            <a:spAutoFit/>
          </a:bodyPr>
          <a:lstStyle/>
          <a:p>
            <a:pPr marL="342900" indent="-342900">
              <a:buFont typeface="+mj-lt"/>
              <a:buAutoNum type="arabicPeriod"/>
            </a:pPr>
            <a:r>
              <a:rPr lang="en-US" sz="2800" dirty="0">
                <a:solidFill>
                  <a:srgbClr val="0070C0"/>
                </a:solidFill>
              </a:rPr>
              <a:t>Delegate Functional Rolls</a:t>
            </a:r>
          </a:p>
          <a:p>
            <a:pPr marL="342900" indent="-342900">
              <a:buFont typeface="+mj-lt"/>
              <a:buAutoNum type="arabicPeriod"/>
            </a:pPr>
            <a:r>
              <a:rPr lang="en-US" sz="2800" dirty="0">
                <a:solidFill>
                  <a:srgbClr val="0070C0"/>
                </a:solidFill>
              </a:rPr>
              <a:t>View &amp; Print Training Status Reports (including YPT) </a:t>
            </a:r>
          </a:p>
          <a:p>
            <a:pPr marL="342900" indent="-342900">
              <a:buFont typeface="+mj-lt"/>
              <a:buAutoNum type="arabicPeriod"/>
            </a:pPr>
            <a:r>
              <a:rPr lang="en-US" sz="2800" dirty="0">
                <a:solidFill>
                  <a:srgbClr val="0070C0"/>
                </a:solidFill>
              </a:rPr>
              <a:t>Give Credit for Training (including YPT)</a:t>
            </a:r>
          </a:p>
          <a:p>
            <a:pPr marL="342900" indent="-342900">
              <a:buFont typeface="+mj-lt"/>
              <a:buAutoNum type="arabicPeriod"/>
            </a:pPr>
            <a:r>
              <a:rPr lang="en-US" sz="2800" dirty="0">
                <a:solidFill>
                  <a:srgbClr val="0070C0"/>
                </a:solidFill>
              </a:rPr>
              <a:t>View/Print Rosters &amp; Membership Cards</a:t>
            </a:r>
          </a:p>
          <a:p>
            <a:pPr marL="342900" indent="-342900">
              <a:buFont typeface="+mj-lt"/>
              <a:buAutoNum type="arabicPeriod"/>
            </a:pPr>
            <a:r>
              <a:rPr lang="en-US" sz="2800" dirty="0">
                <a:solidFill>
                  <a:srgbClr val="0070C0"/>
                </a:solidFill>
              </a:rPr>
              <a:t>Update Member’s Contact Info</a:t>
            </a:r>
          </a:p>
          <a:p>
            <a:pPr marL="342900" indent="-342900">
              <a:buFont typeface="+mj-lt"/>
              <a:buAutoNum type="arabicPeriod"/>
            </a:pPr>
            <a:r>
              <a:rPr lang="en-US" sz="2800" dirty="0">
                <a:solidFill>
                  <a:srgbClr val="0070C0"/>
                </a:solidFill>
              </a:rPr>
              <a:t>Update Unit’s Social Media Info</a:t>
            </a:r>
          </a:p>
          <a:p>
            <a:pPr marL="342900" indent="-342900">
              <a:buFont typeface="+mj-lt"/>
              <a:buAutoNum type="arabicPeriod"/>
            </a:pPr>
            <a:r>
              <a:rPr lang="en-US" sz="2800" dirty="0">
                <a:solidFill>
                  <a:srgbClr val="0070C0"/>
                </a:solidFill>
              </a:rPr>
              <a:t>Unit Pin Management via BeAScout </a:t>
            </a:r>
          </a:p>
          <a:p>
            <a:endParaRPr lang="en-US" dirty="0"/>
          </a:p>
        </p:txBody>
      </p:sp>
    </p:spTree>
    <p:extLst>
      <p:ext uri="{BB962C8B-B14F-4D97-AF65-F5344CB8AC3E}">
        <p14:creationId xmlns:p14="http://schemas.microsoft.com/office/powerpoint/2010/main" val="114841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267" y="18503"/>
            <a:ext cx="7357730" cy="646331"/>
          </a:xfrm>
          <a:prstGeom prst="rect">
            <a:avLst/>
          </a:prstGeom>
          <a:noFill/>
        </p:spPr>
        <p:txBody>
          <a:bodyPr wrap="square" rtlCol="0">
            <a:spAutoFit/>
          </a:bodyPr>
          <a:lstStyle/>
          <a:p>
            <a:pPr algn="ctr"/>
            <a:r>
              <a:rPr lang="en-US" sz="3600" b="1" dirty="0">
                <a:solidFill>
                  <a:srgbClr val="7030A0"/>
                </a:solidFill>
              </a:rPr>
              <a:t>My.Scouting Unit Tools</a:t>
            </a:r>
          </a:p>
        </p:txBody>
      </p:sp>
      <p:grpSp>
        <p:nvGrpSpPr>
          <p:cNvPr id="16" name="Group 15">
            <a:extLst>
              <a:ext uri="{FF2B5EF4-FFF2-40B4-BE49-F238E27FC236}">
                <a16:creationId xmlns:a16="http://schemas.microsoft.com/office/drawing/2014/main" id="{03D345C6-B329-429C-A33D-74606379A0AF}"/>
              </a:ext>
            </a:extLst>
          </p:cNvPr>
          <p:cNvGrpSpPr/>
          <p:nvPr/>
        </p:nvGrpSpPr>
        <p:grpSpPr>
          <a:xfrm>
            <a:off x="4456890" y="747460"/>
            <a:ext cx="2439006" cy="5828432"/>
            <a:chOff x="1341541" y="683662"/>
            <a:chExt cx="2439006" cy="5828432"/>
          </a:xfrm>
        </p:grpSpPr>
        <p:pic>
          <p:nvPicPr>
            <p:cNvPr id="9" name="Picture 8">
              <a:extLst>
                <a:ext uri="{FF2B5EF4-FFF2-40B4-BE49-F238E27FC236}">
                  <a16:creationId xmlns:a16="http://schemas.microsoft.com/office/drawing/2014/main" id="{B133ECF4-D837-462C-A842-B27F5BE544B6}"/>
                </a:ext>
              </a:extLst>
            </p:cNvPr>
            <p:cNvPicPr>
              <a:picLocks noChangeAspect="1"/>
            </p:cNvPicPr>
            <p:nvPr/>
          </p:nvPicPr>
          <p:blipFill>
            <a:blip r:embed="rId3"/>
            <a:stretch>
              <a:fillRect/>
            </a:stretch>
          </p:blipFill>
          <p:spPr>
            <a:xfrm>
              <a:off x="1341541" y="683662"/>
              <a:ext cx="2415823" cy="5828432"/>
            </a:xfrm>
            <a:prstGeom prst="rect">
              <a:avLst/>
            </a:prstGeom>
          </p:spPr>
        </p:pic>
        <p:sp>
          <p:nvSpPr>
            <p:cNvPr id="6" name="Rectangle: Rounded Corners 5">
              <a:extLst>
                <a:ext uri="{FF2B5EF4-FFF2-40B4-BE49-F238E27FC236}">
                  <a16:creationId xmlns:a16="http://schemas.microsoft.com/office/drawing/2014/main" id="{EA94A0A1-CC38-45EE-8943-346EE79B6E43}"/>
                </a:ext>
              </a:extLst>
            </p:cNvPr>
            <p:cNvSpPr/>
            <p:nvPr/>
          </p:nvSpPr>
          <p:spPr>
            <a:xfrm>
              <a:off x="1526650" y="4974717"/>
              <a:ext cx="2083706" cy="3592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946914A-D0F4-40B8-830A-F8637AB94963}"/>
                </a:ext>
              </a:extLst>
            </p:cNvPr>
            <p:cNvSpPr/>
            <p:nvPr/>
          </p:nvSpPr>
          <p:spPr>
            <a:xfrm>
              <a:off x="1521776" y="5355717"/>
              <a:ext cx="2083706" cy="3592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F1DB328F-93A0-4DDC-8D3F-BCAA083F68F9}"/>
                </a:ext>
              </a:extLst>
            </p:cNvPr>
            <p:cNvSpPr/>
            <p:nvPr/>
          </p:nvSpPr>
          <p:spPr>
            <a:xfrm>
              <a:off x="1517125" y="5727192"/>
              <a:ext cx="2083706" cy="3592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7B85097-B3E1-43DA-BAFF-3B73C725395C}"/>
                </a:ext>
              </a:extLst>
            </p:cNvPr>
            <p:cNvSpPr/>
            <p:nvPr/>
          </p:nvSpPr>
          <p:spPr>
            <a:xfrm>
              <a:off x="1514688" y="6096230"/>
              <a:ext cx="2083706" cy="3592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C3D5523-750B-4476-BB39-8DB75DFBFC5B}"/>
                </a:ext>
              </a:extLst>
            </p:cNvPr>
            <p:cNvSpPr/>
            <p:nvPr/>
          </p:nvSpPr>
          <p:spPr>
            <a:xfrm>
              <a:off x="1360591" y="3597878"/>
              <a:ext cx="2415823" cy="359283"/>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626C3024-2BEA-411B-B7A3-1E9703FE20D7}"/>
                </a:ext>
              </a:extLst>
            </p:cNvPr>
            <p:cNvSpPr/>
            <p:nvPr/>
          </p:nvSpPr>
          <p:spPr>
            <a:xfrm>
              <a:off x="1364724" y="717042"/>
              <a:ext cx="2415823" cy="359283"/>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546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68567"/>
            <a:ext cx="8229600" cy="884238"/>
          </a:xfrm>
        </p:spPr>
        <p:txBody>
          <a:bodyPr/>
          <a:lstStyle/>
          <a:p>
            <a:r>
              <a:rPr lang="en-US" b="1" dirty="0"/>
              <a:t>Organization Security Manager</a:t>
            </a:r>
          </a:p>
        </p:txBody>
      </p:sp>
      <p:sp>
        <p:nvSpPr>
          <p:cNvPr id="3" name="Content Placeholder 2"/>
          <p:cNvSpPr>
            <a:spLocks noGrp="1"/>
          </p:cNvSpPr>
          <p:nvPr>
            <p:ph idx="1"/>
          </p:nvPr>
        </p:nvSpPr>
        <p:spPr>
          <a:xfrm>
            <a:off x="1981200" y="1617787"/>
            <a:ext cx="8229600" cy="4267200"/>
          </a:xfrm>
        </p:spPr>
        <p:txBody>
          <a:bodyPr/>
          <a:lstStyle/>
          <a:p>
            <a:r>
              <a:rPr lang="en-US" dirty="0"/>
              <a:t>Unit Key 3 can Assign Positions (privileges to other unit registered adults)</a:t>
            </a:r>
          </a:p>
          <a:p>
            <a:pPr lvl="1"/>
            <a:r>
              <a:rPr lang="en-US" dirty="0"/>
              <a:t>Allow others to access My.Scouting Tools</a:t>
            </a:r>
          </a:p>
          <a:p>
            <a:pPr lvl="2"/>
            <a:r>
              <a:rPr lang="en-US" dirty="0"/>
              <a:t>YPT Reports &amp; Give Credit</a:t>
            </a:r>
          </a:p>
          <a:p>
            <a:pPr lvl="2"/>
            <a:r>
              <a:rPr lang="en-US" dirty="0"/>
              <a:t>Training Reports &amp; Give Credit</a:t>
            </a:r>
          </a:p>
        </p:txBody>
      </p:sp>
    </p:spTree>
    <p:extLst>
      <p:ext uri="{BB962C8B-B14F-4D97-AF65-F5344CB8AC3E}">
        <p14:creationId xmlns:p14="http://schemas.microsoft.com/office/powerpoint/2010/main" val="237823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of Org. Sec. Mgr. screen</a:t>
            </a:r>
          </a:p>
        </p:txBody>
      </p:sp>
      <p:pic>
        <p:nvPicPr>
          <p:cNvPr id="4" name="Content Placeholder 3"/>
          <p:cNvPicPr>
            <a:picLocks noGrp="1" noChangeAspect="1"/>
          </p:cNvPicPr>
          <p:nvPr>
            <p:ph idx="1"/>
          </p:nvPr>
        </p:nvPicPr>
        <p:blipFill>
          <a:blip r:embed="rId2"/>
          <a:stretch>
            <a:fillRect/>
          </a:stretch>
        </p:blipFill>
        <p:spPr>
          <a:xfrm>
            <a:off x="1981200" y="1692178"/>
            <a:ext cx="8229600" cy="4083244"/>
          </a:xfrm>
          <a:prstGeom prst="rect">
            <a:avLst/>
          </a:prstGeom>
        </p:spPr>
      </p:pic>
    </p:spTree>
    <p:extLst>
      <p:ext uri="{BB962C8B-B14F-4D97-AF65-F5344CB8AC3E}">
        <p14:creationId xmlns:p14="http://schemas.microsoft.com/office/powerpoint/2010/main" val="1145435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of Assigning a Position</a:t>
            </a:r>
          </a:p>
        </p:txBody>
      </p:sp>
      <p:pic>
        <p:nvPicPr>
          <p:cNvPr id="4" name="Content Placeholder 3"/>
          <p:cNvPicPr>
            <a:picLocks noGrp="1" noChangeAspect="1"/>
          </p:cNvPicPr>
          <p:nvPr>
            <p:ph idx="1"/>
          </p:nvPr>
        </p:nvPicPr>
        <p:blipFill>
          <a:blip r:embed="rId3"/>
          <a:stretch>
            <a:fillRect/>
          </a:stretch>
        </p:blipFill>
        <p:spPr>
          <a:xfrm>
            <a:off x="1996263" y="1600200"/>
            <a:ext cx="8199474" cy="4267200"/>
          </a:xfrm>
          <a:prstGeom prst="rect">
            <a:avLst/>
          </a:prstGeom>
        </p:spPr>
      </p:pic>
    </p:spTree>
    <p:extLst>
      <p:ext uri="{BB962C8B-B14F-4D97-AF65-F5344CB8AC3E}">
        <p14:creationId xmlns:p14="http://schemas.microsoft.com/office/powerpoint/2010/main" val="373194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5230"/>
            <a:ext cx="8229600" cy="884238"/>
          </a:xfrm>
        </p:spPr>
        <p:txBody>
          <a:bodyPr/>
          <a:lstStyle/>
          <a:p>
            <a:pPr algn="ctr"/>
            <a:r>
              <a:rPr lang="en-US" b="1" dirty="0"/>
              <a:t>Training Manager</a:t>
            </a:r>
          </a:p>
        </p:txBody>
      </p:sp>
      <p:sp>
        <p:nvSpPr>
          <p:cNvPr id="3" name="Content Placeholder 2"/>
          <p:cNvSpPr>
            <a:spLocks noGrp="1"/>
          </p:cNvSpPr>
          <p:nvPr>
            <p:ph idx="1"/>
          </p:nvPr>
        </p:nvSpPr>
        <p:spPr>
          <a:xfrm>
            <a:off x="1981200" y="1162884"/>
            <a:ext cx="9436100" cy="4267200"/>
          </a:xfrm>
        </p:spPr>
        <p:txBody>
          <a:bodyPr/>
          <a:lstStyle/>
          <a:p>
            <a:r>
              <a:rPr lang="en-US" dirty="0"/>
              <a:t>View &amp; Print either YPT or Trained Leader Reports</a:t>
            </a:r>
          </a:p>
          <a:p>
            <a:pPr lvl="1"/>
            <a:r>
              <a:rPr lang="en-US" dirty="0"/>
              <a:t>Toggle buttons for Chart Details on screen vs. run PDF/Excel reports</a:t>
            </a:r>
          </a:p>
          <a:p>
            <a:pPr lvl="1"/>
            <a:r>
              <a:rPr lang="en-US" dirty="0"/>
              <a:t>Either YPT or Required Training</a:t>
            </a:r>
          </a:p>
        </p:txBody>
      </p:sp>
      <p:pic>
        <p:nvPicPr>
          <p:cNvPr id="8" name="Picture 7">
            <a:extLst>
              <a:ext uri="{FF2B5EF4-FFF2-40B4-BE49-F238E27FC236}">
                <a16:creationId xmlns:a16="http://schemas.microsoft.com/office/drawing/2014/main" id="{958E3875-2C90-400C-BAB3-62C6F1367098}"/>
              </a:ext>
            </a:extLst>
          </p:cNvPr>
          <p:cNvPicPr>
            <a:picLocks noChangeAspect="1"/>
          </p:cNvPicPr>
          <p:nvPr/>
        </p:nvPicPr>
        <p:blipFill>
          <a:blip r:embed="rId2"/>
          <a:stretch>
            <a:fillRect/>
          </a:stretch>
        </p:blipFill>
        <p:spPr>
          <a:xfrm>
            <a:off x="2638425" y="2575047"/>
            <a:ext cx="6915150" cy="4047723"/>
          </a:xfrm>
          <a:prstGeom prst="rect">
            <a:avLst/>
          </a:prstGeom>
        </p:spPr>
      </p:pic>
    </p:spTree>
    <p:extLst>
      <p:ext uri="{BB962C8B-B14F-4D97-AF65-F5344CB8AC3E}">
        <p14:creationId xmlns:p14="http://schemas.microsoft.com/office/powerpoint/2010/main" val="3995747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Training Manager</a:t>
            </a:r>
          </a:p>
        </p:txBody>
      </p:sp>
      <p:sp>
        <p:nvSpPr>
          <p:cNvPr id="3" name="Content Placeholder 2"/>
          <p:cNvSpPr>
            <a:spLocks noGrp="1"/>
          </p:cNvSpPr>
          <p:nvPr>
            <p:ph idx="1"/>
          </p:nvPr>
        </p:nvSpPr>
        <p:spPr/>
        <p:txBody>
          <a:bodyPr/>
          <a:lstStyle/>
          <a:p>
            <a:r>
              <a:rPr lang="en-US" dirty="0"/>
              <a:t>Can give credit for training classes taken</a:t>
            </a:r>
          </a:p>
          <a:p>
            <a:pPr lvl="1"/>
            <a:r>
              <a:rPr lang="en-US" dirty="0"/>
              <a:t>Click “Add Training” icon </a:t>
            </a:r>
          </a:p>
          <a:p>
            <a:pPr lvl="1"/>
            <a:r>
              <a:rPr lang="en-US" dirty="0"/>
              <a:t>Then in order choose: </a:t>
            </a:r>
          </a:p>
          <a:p>
            <a:pPr marL="1371600" lvl="2" indent="-514350">
              <a:buFont typeface="+mj-lt"/>
              <a:buAutoNum type="arabicPeriod"/>
            </a:pPr>
            <a:r>
              <a:rPr lang="en-US" dirty="0"/>
              <a:t>Program</a:t>
            </a:r>
          </a:p>
          <a:p>
            <a:pPr marL="1371600" lvl="2" indent="-514350">
              <a:buFont typeface="+mj-lt"/>
              <a:buAutoNum type="arabicPeriod"/>
            </a:pPr>
            <a:r>
              <a:rPr lang="en-US" dirty="0"/>
              <a:t>Course</a:t>
            </a:r>
          </a:p>
          <a:p>
            <a:pPr marL="1371600" lvl="2" indent="-514350">
              <a:buFont typeface="+mj-lt"/>
              <a:buAutoNum type="arabicPeriod"/>
            </a:pPr>
            <a:r>
              <a:rPr lang="en-US" dirty="0"/>
              <a:t>Date</a:t>
            </a:r>
          </a:p>
          <a:p>
            <a:pPr marL="1371600" lvl="2" indent="-514350">
              <a:buFont typeface="+mj-lt"/>
              <a:buAutoNum type="arabicPeriod"/>
            </a:pPr>
            <a:r>
              <a:rPr lang="en-US" dirty="0"/>
              <a:t>Add Member</a:t>
            </a:r>
          </a:p>
          <a:p>
            <a:pPr marL="971550" lvl="1" indent="-514350">
              <a:buFont typeface="+mj-lt"/>
              <a:buAutoNum type="arabicPeriod"/>
            </a:pPr>
            <a:endParaRPr lang="en-US" dirty="0"/>
          </a:p>
          <a:p>
            <a:pPr lvl="2"/>
            <a:endParaRPr lang="en-US" dirty="0"/>
          </a:p>
        </p:txBody>
      </p:sp>
      <p:pic>
        <p:nvPicPr>
          <p:cNvPr id="7" name="Picture 6">
            <a:extLst>
              <a:ext uri="{FF2B5EF4-FFF2-40B4-BE49-F238E27FC236}">
                <a16:creationId xmlns:a16="http://schemas.microsoft.com/office/drawing/2014/main" id="{9D0EBFC6-57CD-4D6F-AC0F-533E8CFF428C}"/>
              </a:ext>
            </a:extLst>
          </p:cNvPr>
          <p:cNvPicPr>
            <a:picLocks noChangeAspect="1"/>
          </p:cNvPicPr>
          <p:nvPr/>
        </p:nvPicPr>
        <p:blipFill>
          <a:blip r:embed="rId3"/>
          <a:stretch>
            <a:fillRect/>
          </a:stretch>
        </p:blipFill>
        <p:spPr>
          <a:xfrm>
            <a:off x="5283200" y="2542029"/>
            <a:ext cx="6634162" cy="2918529"/>
          </a:xfrm>
          <a:prstGeom prst="rect">
            <a:avLst/>
          </a:prstGeom>
        </p:spPr>
      </p:pic>
    </p:spTree>
    <p:extLst>
      <p:ext uri="{BB962C8B-B14F-4D97-AF65-F5344CB8AC3E}">
        <p14:creationId xmlns:p14="http://schemas.microsoft.com/office/powerpoint/2010/main" val="1101533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TotalTime>
  <Words>557</Words>
  <Application>Microsoft Office PowerPoint</Application>
  <PresentationFormat>Widescreen</PresentationFormat>
  <Paragraphs>75</Paragraphs>
  <Slides>16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My.Scouting Tools</vt:lpstr>
      <vt:lpstr>Helping your Units</vt:lpstr>
      <vt:lpstr>PowerPoint Presentation</vt:lpstr>
      <vt:lpstr>PowerPoint Presentation</vt:lpstr>
      <vt:lpstr>Organization Security Manager</vt:lpstr>
      <vt:lpstr>Example of Org. Sec. Mgr. screen</vt:lpstr>
      <vt:lpstr>Example of Assigning a Position</vt:lpstr>
      <vt:lpstr>Training Manager</vt:lpstr>
      <vt:lpstr>Training Manager</vt:lpstr>
      <vt:lpstr>Member Manager</vt:lpstr>
      <vt:lpstr>PowerPoint Presentation</vt:lpstr>
      <vt:lpstr>PowerPoint Presentation</vt:lpstr>
      <vt:lpstr>Organization Manger</vt:lpstr>
      <vt:lpstr>Organization Manger</vt:lpstr>
      <vt:lpstr>Check Your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myScouting Phone App</dc:title>
  <dc:creator>Steve Conn</dc:creator>
  <cp:lastModifiedBy>Steve Conn</cp:lastModifiedBy>
  <cp:revision>37</cp:revision>
  <dcterms:created xsi:type="dcterms:W3CDTF">2017-10-11T18:30:50Z</dcterms:created>
  <dcterms:modified xsi:type="dcterms:W3CDTF">2021-01-25T04:44:00Z</dcterms:modified>
</cp:coreProperties>
</file>