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31.jpg" ContentType="image/jp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7"/>
  </p:notesMasterIdLst>
  <p:sldIdLst>
    <p:sldId id="256" r:id="rId2"/>
    <p:sldId id="340" r:id="rId3"/>
    <p:sldId id="337" r:id="rId4"/>
    <p:sldId id="320" r:id="rId5"/>
    <p:sldId id="331" r:id="rId6"/>
    <p:sldId id="333" r:id="rId7"/>
    <p:sldId id="332" r:id="rId8"/>
    <p:sldId id="308" r:id="rId9"/>
    <p:sldId id="321" r:id="rId10"/>
    <p:sldId id="338" r:id="rId11"/>
    <p:sldId id="261" r:id="rId12"/>
    <p:sldId id="322" r:id="rId13"/>
    <p:sldId id="334" r:id="rId14"/>
    <p:sldId id="323" r:id="rId15"/>
    <p:sldId id="324" r:id="rId16"/>
    <p:sldId id="257" r:id="rId17"/>
    <p:sldId id="343" r:id="rId18"/>
    <p:sldId id="269" r:id="rId19"/>
    <p:sldId id="270" r:id="rId20"/>
    <p:sldId id="271" r:id="rId21"/>
    <p:sldId id="272" r:id="rId22"/>
    <p:sldId id="273" r:id="rId23"/>
    <p:sldId id="274" r:id="rId24"/>
    <p:sldId id="339" r:id="rId25"/>
    <p:sldId id="276" r:id="rId26"/>
    <p:sldId id="277" r:id="rId27"/>
    <p:sldId id="305" r:id="rId28"/>
    <p:sldId id="283" r:id="rId29"/>
    <p:sldId id="318" r:id="rId30"/>
    <p:sldId id="280" r:id="rId31"/>
    <p:sldId id="336" r:id="rId32"/>
    <p:sldId id="281" r:id="rId33"/>
    <p:sldId id="282" r:id="rId34"/>
    <p:sldId id="284" r:id="rId35"/>
    <p:sldId id="285" r:id="rId36"/>
    <p:sldId id="286" r:id="rId37"/>
    <p:sldId id="319" r:id="rId38"/>
    <p:sldId id="316" r:id="rId39"/>
    <p:sldId id="310" r:id="rId40"/>
    <p:sldId id="311" r:id="rId41"/>
    <p:sldId id="312" r:id="rId42"/>
    <p:sldId id="313" r:id="rId43"/>
    <p:sldId id="287" r:id="rId44"/>
    <p:sldId id="289" r:id="rId45"/>
    <p:sldId id="290" r:id="rId46"/>
    <p:sldId id="264" r:id="rId47"/>
    <p:sldId id="329" r:id="rId48"/>
    <p:sldId id="314" r:id="rId49"/>
    <p:sldId id="263" r:id="rId50"/>
    <p:sldId id="295" r:id="rId51"/>
    <p:sldId id="296" r:id="rId52"/>
    <p:sldId id="265" r:id="rId53"/>
    <p:sldId id="260" r:id="rId54"/>
    <p:sldId id="345" r:id="rId55"/>
    <p:sldId id="291" r:id="rId56"/>
    <p:sldId id="301" r:id="rId57"/>
    <p:sldId id="330" r:id="rId58"/>
    <p:sldId id="325" r:id="rId59"/>
    <p:sldId id="326" r:id="rId60"/>
    <p:sldId id="327" r:id="rId61"/>
    <p:sldId id="300" r:id="rId62"/>
    <p:sldId id="299" r:id="rId63"/>
    <p:sldId id="302" r:id="rId64"/>
    <p:sldId id="303" r:id="rId65"/>
    <p:sldId id="315" r:id="rId6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A5D273-FD5D-40D6-BD2A-CE83B747526A}" v="4" dt="2020-04-09T22:09:14.179"/>
    <p1510:client id="{CA7C2B69-0F6B-4FB1-803E-BB65A1DEAB39}" v="47" dt="2020-04-09T04:26:03.15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1" d="100"/>
          <a:sy n="81" d="100"/>
        </p:scale>
        <p:origin x="1498" y="6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4" d="100"/>
          <a:sy n="64" d="100"/>
        </p:scale>
        <p:origin x="3158" y="67"/>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microsoft.com/office/2016/11/relationships/changesInfo" Target="changesInfos/changesInfo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rlin Nygren" userId="92ebe54377b18afa" providerId="LiveId" clId="{1FA5D273-FD5D-40D6-BD2A-CE83B747526A}"/>
    <pc:docChg chg="addSld modSld sldOrd">
      <pc:chgData name="Merlin Nygren" userId="92ebe54377b18afa" providerId="LiveId" clId="{1FA5D273-FD5D-40D6-BD2A-CE83B747526A}" dt="2020-04-09T22:09:14.179" v="9"/>
      <pc:docMkLst>
        <pc:docMk/>
      </pc:docMkLst>
      <pc:sldChg chg="add">
        <pc:chgData name="Merlin Nygren" userId="92ebe54377b18afa" providerId="LiveId" clId="{1FA5D273-FD5D-40D6-BD2A-CE83B747526A}" dt="2020-04-09T22:07:59.276" v="8"/>
        <pc:sldMkLst>
          <pc:docMk/>
          <pc:sldMk cId="486977692" sldId="339"/>
        </pc:sldMkLst>
      </pc:sldChg>
      <pc:sldChg chg="add ord">
        <pc:chgData name="Merlin Nygren" userId="92ebe54377b18afa" providerId="LiveId" clId="{1FA5D273-FD5D-40D6-BD2A-CE83B747526A}" dt="2020-04-09T22:06:09.015" v="4"/>
        <pc:sldMkLst>
          <pc:docMk/>
          <pc:sldMk cId="110285193" sldId="340"/>
        </pc:sldMkLst>
      </pc:sldChg>
      <pc:sldChg chg="add ord">
        <pc:chgData name="Merlin Nygren" userId="92ebe54377b18afa" providerId="LiveId" clId="{1FA5D273-FD5D-40D6-BD2A-CE83B747526A}" dt="2020-04-09T22:07:31.366" v="7"/>
        <pc:sldMkLst>
          <pc:docMk/>
          <pc:sldMk cId="3712553487" sldId="343"/>
        </pc:sldMkLst>
      </pc:sldChg>
      <pc:sldChg chg="add">
        <pc:chgData name="Merlin Nygren" userId="92ebe54377b18afa" providerId="LiveId" clId="{1FA5D273-FD5D-40D6-BD2A-CE83B747526A}" dt="2020-04-09T22:09:14.179" v="9"/>
        <pc:sldMkLst>
          <pc:docMk/>
          <pc:sldMk cId="2927638105" sldId="345"/>
        </pc:sldMkLst>
      </pc:sldChg>
    </pc:docChg>
  </pc:docChgLst>
  <pc:docChgLst>
    <pc:chgData name="Merlin Nygren" userId="92ebe54377b18afa" providerId="LiveId" clId="{630D3F31-C758-40FD-BE07-45F28582876A}"/>
    <pc:docChg chg="undo custSel mod addSld delSld modSld sldOrd">
      <pc:chgData name="Merlin Nygren" userId="92ebe54377b18afa" providerId="LiveId" clId="{630D3F31-C758-40FD-BE07-45F28582876A}" dt="2020-04-09T04:27:22.241" v="3349" actId="20577"/>
      <pc:docMkLst>
        <pc:docMk/>
      </pc:docMkLst>
      <pc:sldChg chg="addSp modSp mod setBg modNotesTx">
        <pc:chgData name="Merlin Nygren" userId="92ebe54377b18afa" providerId="LiveId" clId="{630D3F31-C758-40FD-BE07-45F28582876A}" dt="2020-04-09T00:20:40.631" v="2250" actId="20577"/>
        <pc:sldMkLst>
          <pc:docMk/>
          <pc:sldMk cId="2491289335" sldId="256"/>
        </pc:sldMkLst>
        <pc:spChg chg="mod">
          <ac:chgData name="Merlin Nygren" userId="92ebe54377b18afa" providerId="LiveId" clId="{630D3F31-C758-40FD-BE07-45F28582876A}" dt="2020-04-08T23:21:20.396" v="617" actId="26606"/>
          <ac:spMkLst>
            <pc:docMk/>
            <pc:sldMk cId="2491289335" sldId="256"/>
            <ac:spMk id="2" creationId="{00000000-0000-0000-0000-000000000000}"/>
          </ac:spMkLst>
        </pc:spChg>
        <pc:spChg chg="mod">
          <ac:chgData name="Merlin Nygren" userId="92ebe54377b18afa" providerId="LiveId" clId="{630D3F31-C758-40FD-BE07-45F28582876A}" dt="2020-04-08T23:21:20.396" v="617" actId="26606"/>
          <ac:spMkLst>
            <pc:docMk/>
            <pc:sldMk cId="2491289335" sldId="256"/>
            <ac:spMk id="3" creationId="{00000000-0000-0000-0000-000000000000}"/>
          </ac:spMkLst>
        </pc:spChg>
        <pc:spChg chg="add">
          <ac:chgData name="Merlin Nygren" userId="92ebe54377b18afa" providerId="LiveId" clId="{630D3F31-C758-40FD-BE07-45F28582876A}" dt="2020-04-08T23:21:20.396" v="617" actId="26606"/>
          <ac:spMkLst>
            <pc:docMk/>
            <pc:sldMk cId="2491289335" sldId="256"/>
            <ac:spMk id="9" creationId="{75F4D120-3921-42A8-A063-46B023CB0CDA}"/>
          </ac:spMkLst>
        </pc:spChg>
        <pc:picChg chg="mod ord">
          <ac:chgData name="Merlin Nygren" userId="92ebe54377b18afa" providerId="LiveId" clId="{630D3F31-C758-40FD-BE07-45F28582876A}" dt="2020-04-08T23:38:42.437" v="777" actId="1076"/>
          <ac:picMkLst>
            <pc:docMk/>
            <pc:sldMk cId="2491289335" sldId="256"/>
            <ac:picMk id="4" creationId="{00000000-0000-0000-0000-000000000000}"/>
          </ac:picMkLst>
        </pc:picChg>
        <pc:picChg chg="add">
          <ac:chgData name="Merlin Nygren" userId="92ebe54377b18afa" providerId="LiveId" clId="{630D3F31-C758-40FD-BE07-45F28582876A}" dt="2020-04-08T23:21:20.396" v="617" actId="26606"/>
          <ac:picMkLst>
            <pc:docMk/>
            <pc:sldMk cId="2491289335" sldId="256"/>
            <ac:picMk id="11" creationId="{9D01B3E5-85F4-41A9-A504-D5E6268DEC1D}"/>
          </ac:picMkLst>
        </pc:picChg>
      </pc:sldChg>
      <pc:sldChg chg="addSp delSp modSp mod chgLayout">
        <pc:chgData name="Merlin Nygren" userId="92ebe54377b18afa" providerId="LiveId" clId="{630D3F31-C758-40FD-BE07-45F28582876A}" dt="2020-04-08T23:33:04.239" v="761" actId="1076"/>
        <pc:sldMkLst>
          <pc:docMk/>
          <pc:sldMk cId="2589549466" sldId="257"/>
        </pc:sldMkLst>
        <pc:spChg chg="add del mod">
          <ac:chgData name="Merlin Nygren" userId="92ebe54377b18afa" providerId="LiveId" clId="{630D3F31-C758-40FD-BE07-45F28582876A}" dt="2020-04-08T23:32:30.226" v="753" actId="6264"/>
          <ac:spMkLst>
            <pc:docMk/>
            <pc:sldMk cId="2589549466" sldId="257"/>
            <ac:spMk id="5" creationId="{3660BC99-EACF-4EB4-8DE1-F0BCECCE73B1}"/>
          </ac:spMkLst>
        </pc:spChg>
        <pc:spChg chg="add del mod ord">
          <ac:chgData name="Merlin Nygren" userId="92ebe54377b18afa" providerId="LiveId" clId="{630D3F31-C758-40FD-BE07-45F28582876A}" dt="2020-04-08T23:32:34.678" v="754"/>
          <ac:spMkLst>
            <pc:docMk/>
            <pc:sldMk cId="2589549466" sldId="257"/>
            <ac:spMk id="6" creationId="{1559827A-576C-4334-8FAF-B23B3CD56D29}"/>
          </ac:spMkLst>
        </pc:spChg>
        <pc:spChg chg="add mod">
          <ac:chgData name="Merlin Nygren" userId="92ebe54377b18afa" providerId="LiveId" clId="{630D3F31-C758-40FD-BE07-45F28582876A}" dt="2020-04-08T23:33:04.239" v="761" actId="1076"/>
          <ac:spMkLst>
            <pc:docMk/>
            <pc:sldMk cId="2589549466" sldId="257"/>
            <ac:spMk id="7" creationId="{8909078B-FD4F-4BD9-BCED-3370D86225E6}"/>
          </ac:spMkLst>
        </pc:spChg>
        <pc:spChg chg="add del mod">
          <ac:chgData name="Merlin Nygren" userId="92ebe54377b18afa" providerId="LiveId" clId="{630D3F31-C758-40FD-BE07-45F28582876A}" dt="2020-04-08T23:32:51.246" v="759" actId="478"/>
          <ac:spMkLst>
            <pc:docMk/>
            <pc:sldMk cId="2589549466" sldId="257"/>
            <ac:spMk id="8" creationId="{88288931-EE10-4A8D-AD7D-F2096D1C0876}"/>
          </ac:spMkLst>
        </pc:spChg>
        <pc:spChg chg="add del mod">
          <ac:chgData name="Merlin Nygren" userId="92ebe54377b18afa" providerId="LiveId" clId="{630D3F31-C758-40FD-BE07-45F28582876A}" dt="2020-04-08T23:32:58.180" v="760" actId="478"/>
          <ac:spMkLst>
            <pc:docMk/>
            <pc:sldMk cId="2589549466" sldId="257"/>
            <ac:spMk id="10" creationId="{DD33F0D1-063F-4709-A5DB-C76F66DF8406}"/>
          </ac:spMkLst>
        </pc:spChg>
        <pc:picChg chg="del">
          <ac:chgData name="Merlin Nygren" userId="92ebe54377b18afa" providerId="LiveId" clId="{630D3F31-C758-40FD-BE07-45F28582876A}" dt="2020-04-08T22:00:09.352" v="441" actId="478"/>
          <ac:picMkLst>
            <pc:docMk/>
            <pc:sldMk cId="2589549466" sldId="257"/>
            <ac:picMk id="2" creationId="{06D9A6E0-CDD1-45BF-B6C5-565888D04F15}"/>
          </ac:picMkLst>
        </pc:picChg>
        <pc:picChg chg="add del mod">
          <ac:chgData name="Merlin Nygren" userId="92ebe54377b18afa" providerId="LiveId" clId="{630D3F31-C758-40FD-BE07-45F28582876A}" dt="2020-04-08T22:00:36.858" v="445"/>
          <ac:picMkLst>
            <pc:docMk/>
            <pc:sldMk cId="2589549466" sldId="257"/>
            <ac:picMk id="3" creationId="{91599D72-99F7-4D66-8AEB-25EBA2B061B4}"/>
          </ac:picMkLst>
        </pc:picChg>
        <pc:picChg chg="add del mod">
          <ac:chgData name="Merlin Nygren" userId="92ebe54377b18afa" providerId="LiveId" clId="{630D3F31-C758-40FD-BE07-45F28582876A}" dt="2020-04-08T23:32:12.027" v="751" actId="478"/>
          <ac:picMkLst>
            <pc:docMk/>
            <pc:sldMk cId="2589549466" sldId="257"/>
            <ac:picMk id="4" creationId="{2B87FC03-AB69-4159-BBCB-11CA2B7ECE44}"/>
          </ac:picMkLst>
        </pc:picChg>
      </pc:sldChg>
      <pc:sldChg chg="modNotes">
        <pc:chgData name="Merlin Nygren" userId="92ebe54377b18afa" providerId="LiveId" clId="{630D3F31-C758-40FD-BE07-45F28582876A}" dt="2020-04-08T23:57:38.638" v="1448" actId="20577"/>
        <pc:sldMkLst>
          <pc:docMk/>
          <pc:sldMk cId="3033465038" sldId="261"/>
        </pc:sldMkLst>
      </pc:sldChg>
      <pc:sldChg chg="modNotesTx">
        <pc:chgData name="Merlin Nygren" userId="92ebe54377b18afa" providerId="LiveId" clId="{630D3F31-C758-40FD-BE07-45F28582876A}" dt="2020-04-08T23:38:16.080" v="776" actId="313"/>
        <pc:sldMkLst>
          <pc:docMk/>
          <pc:sldMk cId="1817766141" sldId="269"/>
        </pc:sldMkLst>
      </pc:sldChg>
      <pc:sldChg chg="modNotes">
        <pc:chgData name="Merlin Nygren" userId="92ebe54377b18afa" providerId="LiveId" clId="{630D3F31-C758-40FD-BE07-45F28582876A}" dt="2020-04-09T00:01:30.786" v="1681" actId="6549"/>
        <pc:sldMkLst>
          <pc:docMk/>
          <pc:sldMk cId="726302541" sldId="270"/>
        </pc:sldMkLst>
      </pc:sldChg>
      <pc:sldChg chg="modNotes">
        <pc:chgData name="Merlin Nygren" userId="92ebe54377b18afa" providerId="LiveId" clId="{630D3F31-C758-40FD-BE07-45F28582876A}" dt="2020-04-09T00:03:36.591" v="1710" actId="20577"/>
        <pc:sldMkLst>
          <pc:docMk/>
          <pc:sldMk cId="1453270835" sldId="272"/>
        </pc:sldMkLst>
      </pc:sldChg>
      <pc:sldChg chg="modSp">
        <pc:chgData name="Merlin Nygren" userId="92ebe54377b18afa" providerId="LiveId" clId="{630D3F31-C758-40FD-BE07-45F28582876A}" dt="2020-04-08T23:34:38.501" v="770" actId="20577"/>
        <pc:sldMkLst>
          <pc:docMk/>
          <pc:sldMk cId="1246431425" sldId="273"/>
        </pc:sldMkLst>
        <pc:spChg chg="mod">
          <ac:chgData name="Merlin Nygren" userId="92ebe54377b18afa" providerId="LiveId" clId="{630D3F31-C758-40FD-BE07-45F28582876A}" dt="2020-04-08T23:34:38.501" v="770" actId="20577"/>
          <ac:spMkLst>
            <pc:docMk/>
            <pc:sldMk cId="1246431425" sldId="273"/>
            <ac:spMk id="3" creationId="{00000000-0000-0000-0000-000000000000}"/>
          </ac:spMkLst>
        </pc:spChg>
      </pc:sldChg>
      <pc:sldChg chg="modNotes">
        <pc:chgData name="Merlin Nygren" userId="92ebe54377b18afa" providerId="LiveId" clId="{630D3F31-C758-40FD-BE07-45F28582876A}" dt="2020-04-09T00:06:08.935" v="1802" actId="20577"/>
        <pc:sldMkLst>
          <pc:docMk/>
          <pc:sldMk cId="1603131128" sldId="274"/>
        </pc:sldMkLst>
      </pc:sldChg>
      <pc:sldChg chg="addSp delSp modSp mod modNotes">
        <pc:chgData name="Merlin Nygren" userId="92ebe54377b18afa" providerId="LiveId" clId="{630D3F31-C758-40FD-BE07-45F28582876A}" dt="2020-04-09T00:08:38.375" v="1974" actId="20577"/>
        <pc:sldMkLst>
          <pc:docMk/>
          <pc:sldMk cId="4189252792" sldId="277"/>
        </pc:sldMkLst>
        <pc:picChg chg="add mod">
          <ac:chgData name="Merlin Nygren" userId="92ebe54377b18afa" providerId="LiveId" clId="{630D3F31-C758-40FD-BE07-45F28582876A}" dt="2020-04-08T22:08:22.917" v="468" actId="14100"/>
          <ac:picMkLst>
            <pc:docMk/>
            <pc:sldMk cId="4189252792" sldId="277"/>
            <ac:picMk id="3" creationId="{26F915B6-0BB3-404E-A3A7-0503EBE7F736}"/>
          </ac:picMkLst>
        </pc:picChg>
        <pc:picChg chg="del">
          <ac:chgData name="Merlin Nygren" userId="92ebe54377b18afa" providerId="LiveId" clId="{630D3F31-C758-40FD-BE07-45F28582876A}" dt="2020-04-08T22:08:14.416" v="466" actId="478"/>
          <ac:picMkLst>
            <pc:docMk/>
            <pc:sldMk cId="4189252792" sldId="277"/>
            <ac:picMk id="4" creationId="{0E94770F-70F1-47CF-AC12-6778EBC7CB5E}"/>
          </ac:picMkLst>
        </pc:picChg>
      </pc:sldChg>
      <pc:sldChg chg="del">
        <pc:chgData name="Merlin Nygren" userId="92ebe54377b18afa" providerId="LiveId" clId="{630D3F31-C758-40FD-BE07-45F28582876A}" dt="2020-04-08T23:09:46.362" v="517" actId="2696"/>
        <pc:sldMkLst>
          <pc:docMk/>
          <pc:sldMk cId="1796443210" sldId="279"/>
        </pc:sldMkLst>
      </pc:sldChg>
      <pc:sldChg chg="modNotes">
        <pc:chgData name="Merlin Nygren" userId="92ebe54377b18afa" providerId="LiveId" clId="{630D3F31-C758-40FD-BE07-45F28582876A}" dt="2020-04-09T00:11:31.064" v="2089" actId="6549"/>
        <pc:sldMkLst>
          <pc:docMk/>
          <pc:sldMk cId="1224694859" sldId="280"/>
        </pc:sldMkLst>
      </pc:sldChg>
      <pc:sldChg chg="modSp mod modNotes">
        <pc:chgData name="Merlin Nygren" userId="92ebe54377b18afa" providerId="LiveId" clId="{630D3F31-C758-40FD-BE07-45F28582876A}" dt="2020-04-09T00:16:36.553" v="2183" actId="6549"/>
        <pc:sldMkLst>
          <pc:docMk/>
          <pc:sldMk cId="2137400104" sldId="282"/>
        </pc:sldMkLst>
        <pc:spChg chg="mod">
          <ac:chgData name="Merlin Nygren" userId="92ebe54377b18afa" providerId="LiveId" clId="{630D3F31-C758-40FD-BE07-45F28582876A}" dt="2020-04-08T23:36:39.827" v="771" actId="313"/>
          <ac:spMkLst>
            <pc:docMk/>
            <pc:sldMk cId="2137400104" sldId="282"/>
            <ac:spMk id="3" creationId="{00000000-0000-0000-0000-000000000000}"/>
          </ac:spMkLst>
        </pc:spChg>
      </pc:sldChg>
      <pc:sldChg chg="addSp delSp modSp mod setBg modNotes">
        <pc:chgData name="Merlin Nygren" userId="92ebe54377b18afa" providerId="LiveId" clId="{630D3F31-C758-40FD-BE07-45F28582876A}" dt="2020-04-09T00:10:36.246" v="2086" actId="6549"/>
        <pc:sldMkLst>
          <pc:docMk/>
          <pc:sldMk cId="147475603" sldId="283"/>
        </pc:sldMkLst>
        <pc:spChg chg="mod">
          <ac:chgData name="Merlin Nygren" userId="92ebe54377b18afa" providerId="LiveId" clId="{630D3F31-C758-40FD-BE07-45F28582876A}" dt="2020-04-08T22:09:13.908" v="470" actId="26606"/>
          <ac:spMkLst>
            <pc:docMk/>
            <pc:sldMk cId="147475603" sldId="283"/>
            <ac:spMk id="2" creationId="{00000000-0000-0000-0000-000000000000}"/>
          </ac:spMkLst>
        </pc:spChg>
        <pc:spChg chg="mod">
          <ac:chgData name="Merlin Nygren" userId="92ebe54377b18afa" providerId="LiveId" clId="{630D3F31-C758-40FD-BE07-45F28582876A}" dt="2020-04-08T23:10:26.597" v="520" actId="115"/>
          <ac:spMkLst>
            <pc:docMk/>
            <pc:sldMk cId="147475603" sldId="283"/>
            <ac:spMk id="3" creationId="{00000000-0000-0000-0000-000000000000}"/>
          </ac:spMkLst>
        </pc:spChg>
        <pc:spChg chg="add del">
          <ac:chgData name="Merlin Nygren" userId="92ebe54377b18afa" providerId="LiveId" clId="{630D3F31-C758-40FD-BE07-45F28582876A}" dt="2020-04-08T22:09:13.908" v="470" actId="26606"/>
          <ac:spMkLst>
            <pc:docMk/>
            <pc:sldMk cId="147475603" sldId="283"/>
            <ac:spMk id="9" creationId="{59A309A7-1751-4ABE-A3C1-EEC40366AD89}"/>
          </ac:spMkLst>
        </pc:spChg>
        <pc:spChg chg="add del">
          <ac:chgData name="Merlin Nygren" userId="92ebe54377b18afa" providerId="LiveId" clId="{630D3F31-C758-40FD-BE07-45F28582876A}" dt="2020-04-08T22:09:13.908" v="470" actId="26606"/>
          <ac:spMkLst>
            <pc:docMk/>
            <pc:sldMk cId="147475603" sldId="283"/>
            <ac:spMk id="11" creationId="{967D8EB6-EAE1-4F9C-B398-83321E287204}"/>
          </ac:spMkLst>
        </pc:spChg>
        <pc:picChg chg="mod">
          <ac:chgData name="Merlin Nygren" userId="92ebe54377b18afa" providerId="LiveId" clId="{630D3F31-C758-40FD-BE07-45F28582876A}" dt="2020-04-08T22:09:13.908" v="470" actId="26606"/>
          <ac:picMkLst>
            <pc:docMk/>
            <pc:sldMk cId="147475603" sldId="283"/>
            <ac:picMk id="4" creationId="{00000000-0000-0000-0000-000000000000}"/>
          </ac:picMkLst>
        </pc:picChg>
      </pc:sldChg>
      <pc:sldChg chg="modNotes">
        <pc:chgData name="Merlin Nygren" userId="92ebe54377b18afa" providerId="LiveId" clId="{630D3F31-C758-40FD-BE07-45F28582876A}" dt="2020-04-09T00:18:17.945" v="2193" actId="20577"/>
        <pc:sldMkLst>
          <pc:docMk/>
          <pc:sldMk cId="4257019239" sldId="285"/>
        </pc:sldMkLst>
      </pc:sldChg>
      <pc:sldChg chg="addSp delSp modSp mod modNotesTx">
        <pc:chgData name="Merlin Nygren" userId="92ebe54377b18afa" providerId="LiveId" clId="{630D3F31-C758-40FD-BE07-45F28582876A}" dt="2020-04-08T23:37:57.946" v="774" actId="313"/>
        <pc:sldMkLst>
          <pc:docMk/>
          <pc:sldMk cId="3151536179" sldId="289"/>
        </pc:sldMkLst>
        <pc:picChg chg="del">
          <ac:chgData name="Merlin Nygren" userId="92ebe54377b18afa" providerId="LiveId" clId="{630D3F31-C758-40FD-BE07-45F28582876A}" dt="2020-04-08T23:16:26.859" v="558" actId="478"/>
          <ac:picMkLst>
            <pc:docMk/>
            <pc:sldMk cId="3151536179" sldId="289"/>
            <ac:picMk id="2" creationId="{BEF11395-D42B-4623-A7F2-3220365037D7}"/>
          </ac:picMkLst>
        </pc:picChg>
        <pc:picChg chg="add mod">
          <ac:chgData name="Merlin Nygren" userId="92ebe54377b18afa" providerId="LiveId" clId="{630D3F31-C758-40FD-BE07-45F28582876A}" dt="2020-04-08T23:17:06.179" v="563" actId="14100"/>
          <ac:picMkLst>
            <pc:docMk/>
            <pc:sldMk cId="3151536179" sldId="289"/>
            <ac:picMk id="4" creationId="{DDE93404-D902-4F9D-8816-697755B6AA2D}"/>
          </ac:picMkLst>
        </pc:picChg>
      </pc:sldChg>
      <pc:sldChg chg="modSp mod">
        <pc:chgData name="Merlin Nygren" userId="92ebe54377b18afa" providerId="LiveId" clId="{630D3F31-C758-40FD-BE07-45F28582876A}" dt="2020-04-09T00:22:39.570" v="2276" actId="6549"/>
        <pc:sldMkLst>
          <pc:docMk/>
          <pc:sldMk cId="153407897" sldId="290"/>
        </pc:sldMkLst>
        <pc:spChg chg="mod">
          <ac:chgData name="Merlin Nygren" userId="92ebe54377b18afa" providerId="LiveId" clId="{630D3F31-C758-40FD-BE07-45F28582876A}" dt="2020-04-09T00:22:39.570" v="2276" actId="6549"/>
          <ac:spMkLst>
            <pc:docMk/>
            <pc:sldMk cId="153407897" sldId="290"/>
            <ac:spMk id="3" creationId="{00000000-0000-0000-0000-000000000000}"/>
          </ac:spMkLst>
        </pc:spChg>
      </pc:sldChg>
      <pc:sldChg chg="modSp mod">
        <pc:chgData name="Merlin Nygren" userId="92ebe54377b18afa" providerId="LiveId" clId="{630D3F31-C758-40FD-BE07-45F28582876A}" dt="2020-04-08T23:19:10.692" v="615" actId="20577"/>
        <pc:sldMkLst>
          <pc:docMk/>
          <pc:sldMk cId="2164737140" sldId="291"/>
        </pc:sldMkLst>
        <pc:spChg chg="mod">
          <ac:chgData name="Merlin Nygren" userId="92ebe54377b18afa" providerId="LiveId" clId="{630D3F31-C758-40FD-BE07-45F28582876A}" dt="2020-04-08T23:19:10.692" v="615" actId="20577"/>
          <ac:spMkLst>
            <pc:docMk/>
            <pc:sldMk cId="2164737140" sldId="291"/>
            <ac:spMk id="3" creationId="{00000000-0000-0000-0000-000000000000}"/>
          </ac:spMkLst>
        </pc:spChg>
      </pc:sldChg>
      <pc:sldChg chg="addSp delSp modSp mod modNotes">
        <pc:chgData name="Merlin Nygren" userId="92ebe54377b18afa" providerId="LiveId" clId="{630D3F31-C758-40FD-BE07-45F28582876A}" dt="2020-04-09T00:09:28.668" v="2040" actId="6549"/>
        <pc:sldMkLst>
          <pc:docMk/>
          <pc:sldMk cId="2786189895" sldId="305"/>
        </pc:sldMkLst>
        <pc:picChg chg="del mod">
          <ac:chgData name="Merlin Nygren" userId="92ebe54377b18afa" providerId="LiveId" clId="{630D3F31-C758-40FD-BE07-45F28582876A}" dt="2020-04-08T23:09:12.282" v="515" actId="478"/>
          <ac:picMkLst>
            <pc:docMk/>
            <pc:sldMk cId="2786189895" sldId="305"/>
            <ac:picMk id="4" creationId="{00000000-0000-0000-0000-000000000000}"/>
          </ac:picMkLst>
        </pc:picChg>
        <pc:picChg chg="add">
          <ac:chgData name="Merlin Nygren" userId="92ebe54377b18afa" providerId="LiveId" clId="{630D3F31-C758-40FD-BE07-45F28582876A}" dt="2020-04-08T23:09:15.199" v="516"/>
          <ac:picMkLst>
            <pc:docMk/>
            <pc:sldMk cId="2786189895" sldId="305"/>
            <ac:picMk id="5" creationId="{0B58D6ED-CD2B-47B6-BBC5-C01084AFF094}"/>
          </ac:picMkLst>
        </pc:picChg>
      </pc:sldChg>
      <pc:sldChg chg="modNotes modNotesTx">
        <pc:chgData name="Merlin Nygren" userId="92ebe54377b18afa" providerId="LiveId" clId="{630D3F31-C758-40FD-BE07-45F28582876A}" dt="2020-04-09T00:21:19.606" v="2259" actId="20577"/>
        <pc:sldMkLst>
          <pc:docMk/>
          <pc:sldMk cId="3230173552" sldId="308"/>
        </pc:sldMkLst>
      </pc:sldChg>
      <pc:sldChg chg="modNotes modNotesTx">
        <pc:chgData name="Merlin Nygren" userId="92ebe54377b18afa" providerId="LiveId" clId="{630D3F31-C758-40FD-BE07-45F28582876A}" dt="2020-04-09T01:45:47.511" v="2479" actId="6549"/>
        <pc:sldMkLst>
          <pc:docMk/>
          <pc:sldMk cId="2097851682" sldId="313"/>
        </pc:sldMkLst>
      </pc:sldChg>
      <pc:sldChg chg="addSp modSp mod setBg">
        <pc:chgData name="Merlin Nygren" userId="92ebe54377b18afa" providerId="LiveId" clId="{630D3F31-C758-40FD-BE07-45F28582876A}" dt="2020-04-08T23:20:52.028" v="616" actId="26606"/>
        <pc:sldMkLst>
          <pc:docMk/>
          <pc:sldMk cId="3403823506" sldId="315"/>
        </pc:sldMkLst>
        <pc:spChg chg="mod">
          <ac:chgData name="Merlin Nygren" userId="92ebe54377b18afa" providerId="LiveId" clId="{630D3F31-C758-40FD-BE07-45F28582876A}" dt="2020-04-08T23:20:52.028" v="616" actId="26606"/>
          <ac:spMkLst>
            <pc:docMk/>
            <pc:sldMk cId="3403823506" sldId="315"/>
            <ac:spMk id="2" creationId="{00000000-0000-0000-0000-000000000000}"/>
          </ac:spMkLst>
        </pc:spChg>
        <pc:spChg chg="mod">
          <ac:chgData name="Merlin Nygren" userId="92ebe54377b18afa" providerId="LiveId" clId="{630D3F31-C758-40FD-BE07-45F28582876A}" dt="2020-04-08T23:20:52.028" v="616" actId="26606"/>
          <ac:spMkLst>
            <pc:docMk/>
            <pc:sldMk cId="3403823506" sldId="315"/>
            <ac:spMk id="3" creationId="{00000000-0000-0000-0000-000000000000}"/>
          </ac:spMkLst>
        </pc:spChg>
        <pc:spChg chg="add">
          <ac:chgData name="Merlin Nygren" userId="92ebe54377b18afa" providerId="LiveId" clId="{630D3F31-C758-40FD-BE07-45F28582876A}" dt="2020-04-08T23:20:52.028" v="616" actId="26606"/>
          <ac:spMkLst>
            <pc:docMk/>
            <pc:sldMk cId="3403823506" sldId="315"/>
            <ac:spMk id="9" creationId="{07322A9E-F1EC-405E-8971-BA906EFFCCB8}"/>
          </ac:spMkLst>
        </pc:spChg>
        <pc:spChg chg="add">
          <ac:chgData name="Merlin Nygren" userId="92ebe54377b18afa" providerId="LiveId" clId="{630D3F31-C758-40FD-BE07-45F28582876A}" dt="2020-04-08T23:20:52.028" v="616" actId="26606"/>
          <ac:spMkLst>
            <pc:docMk/>
            <pc:sldMk cId="3403823506" sldId="315"/>
            <ac:spMk id="11" creationId="{A5704422-1118-4FD1-95AD-29A064EB80D9}"/>
          </ac:spMkLst>
        </pc:spChg>
        <pc:spChg chg="add">
          <ac:chgData name="Merlin Nygren" userId="92ebe54377b18afa" providerId="LiveId" clId="{630D3F31-C758-40FD-BE07-45F28582876A}" dt="2020-04-08T23:20:52.028" v="616" actId="26606"/>
          <ac:spMkLst>
            <pc:docMk/>
            <pc:sldMk cId="3403823506" sldId="315"/>
            <ac:spMk id="13" creationId="{A88B2AAA-B805-498E-A9E6-98B885855498}"/>
          </ac:spMkLst>
        </pc:spChg>
        <pc:spChg chg="add">
          <ac:chgData name="Merlin Nygren" userId="92ebe54377b18afa" providerId="LiveId" clId="{630D3F31-C758-40FD-BE07-45F28582876A}" dt="2020-04-08T23:20:52.028" v="616" actId="26606"/>
          <ac:spMkLst>
            <pc:docMk/>
            <pc:sldMk cId="3403823506" sldId="315"/>
            <ac:spMk id="15" creationId="{9B8051E0-19D7-43E1-BFD9-E6DBFEB3A3F1}"/>
          </ac:spMkLst>
        </pc:spChg>
        <pc:spChg chg="add">
          <ac:chgData name="Merlin Nygren" userId="92ebe54377b18afa" providerId="LiveId" clId="{630D3F31-C758-40FD-BE07-45F28582876A}" dt="2020-04-08T23:20:52.028" v="616" actId="26606"/>
          <ac:spMkLst>
            <pc:docMk/>
            <pc:sldMk cId="3403823506" sldId="315"/>
            <ac:spMk id="17" creationId="{4EDB2B02-86A2-46F5-A4BE-B7D9B10411D6}"/>
          </ac:spMkLst>
        </pc:spChg>
        <pc:spChg chg="add">
          <ac:chgData name="Merlin Nygren" userId="92ebe54377b18afa" providerId="LiveId" clId="{630D3F31-C758-40FD-BE07-45F28582876A}" dt="2020-04-08T23:20:52.028" v="616" actId="26606"/>
          <ac:spMkLst>
            <pc:docMk/>
            <pc:sldMk cId="3403823506" sldId="315"/>
            <ac:spMk id="19" creationId="{43954639-FB5D-41F4-9560-6F6DFE778425}"/>
          </ac:spMkLst>
        </pc:spChg>
        <pc:spChg chg="add">
          <ac:chgData name="Merlin Nygren" userId="92ebe54377b18afa" providerId="LiveId" clId="{630D3F31-C758-40FD-BE07-45F28582876A}" dt="2020-04-08T23:20:52.028" v="616" actId="26606"/>
          <ac:spMkLst>
            <pc:docMk/>
            <pc:sldMk cId="3403823506" sldId="315"/>
            <ac:spMk id="21" creationId="{E898931C-0323-41FA-A036-20F818B1FF81}"/>
          </ac:spMkLst>
        </pc:spChg>
        <pc:spChg chg="add">
          <ac:chgData name="Merlin Nygren" userId="92ebe54377b18afa" providerId="LiveId" clId="{630D3F31-C758-40FD-BE07-45F28582876A}" dt="2020-04-08T23:20:52.028" v="616" actId="26606"/>
          <ac:spMkLst>
            <pc:docMk/>
            <pc:sldMk cId="3403823506" sldId="315"/>
            <ac:spMk id="23" creationId="{89AFE9DD-0792-4B98-B4EB-97ACA17E6AA8}"/>
          </ac:spMkLst>
        </pc:spChg>
        <pc:spChg chg="add">
          <ac:chgData name="Merlin Nygren" userId="92ebe54377b18afa" providerId="LiveId" clId="{630D3F31-C758-40FD-BE07-45F28582876A}" dt="2020-04-08T23:20:52.028" v="616" actId="26606"/>
          <ac:spMkLst>
            <pc:docMk/>
            <pc:sldMk cId="3403823506" sldId="315"/>
            <ac:spMk id="25" creationId="{3981F5C4-9AE1-404E-AF44-A4E6DB374F9D}"/>
          </ac:spMkLst>
        </pc:spChg>
        <pc:spChg chg="add">
          <ac:chgData name="Merlin Nygren" userId="92ebe54377b18afa" providerId="LiveId" clId="{630D3F31-C758-40FD-BE07-45F28582876A}" dt="2020-04-08T23:20:52.028" v="616" actId="26606"/>
          <ac:spMkLst>
            <pc:docMk/>
            <pc:sldMk cId="3403823506" sldId="315"/>
            <ac:spMk id="27" creationId="{763C1781-8726-4FAC-8C45-FF40376BE409}"/>
          </ac:spMkLst>
        </pc:spChg>
        <pc:spChg chg="add">
          <ac:chgData name="Merlin Nygren" userId="92ebe54377b18afa" providerId="LiveId" clId="{630D3F31-C758-40FD-BE07-45F28582876A}" dt="2020-04-08T23:20:52.028" v="616" actId="26606"/>
          <ac:spMkLst>
            <pc:docMk/>
            <pc:sldMk cId="3403823506" sldId="315"/>
            <ac:spMk id="29" creationId="{301491B5-56C7-43DC-A3D9-861EECCA056A}"/>
          </ac:spMkLst>
        </pc:spChg>
        <pc:spChg chg="add">
          <ac:chgData name="Merlin Nygren" userId="92ebe54377b18afa" providerId="LiveId" clId="{630D3F31-C758-40FD-BE07-45F28582876A}" dt="2020-04-08T23:20:52.028" v="616" actId="26606"/>
          <ac:spMkLst>
            <pc:docMk/>
            <pc:sldMk cId="3403823506" sldId="315"/>
            <ac:spMk id="31" creationId="{237E2353-22DF-46E0-A200-FB30F8F394E2}"/>
          </ac:spMkLst>
        </pc:spChg>
        <pc:spChg chg="add">
          <ac:chgData name="Merlin Nygren" userId="92ebe54377b18afa" providerId="LiveId" clId="{630D3F31-C758-40FD-BE07-45F28582876A}" dt="2020-04-08T23:20:52.028" v="616" actId="26606"/>
          <ac:spMkLst>
            <pc:docMk/>
            <pc:sldMk cId="3403823506" sldId="315"/>
            <ac:spMk id="33" creationId="{DD6138DB-057B-45F7-A5F4-E7BFDA20D02C}"/>
          </ac:spMkLst>
        </pc:spChg>
        <pc:spChg chg="add">
          <ac:chgData name="Merlin Nygren" userId="92ebe54377b18afa" providerId="LiveId" clId="{630D3F31-C758-40FD-BE07-45F28582876A}" dt="2020-04-08T23:20:52.028" v="616" actId="26606"/>
          <ac:spMkLst>
            <pc:docMk/>
            <pc:sldMk cId="3403823506" sldId="315"/>
            <ac:spMk id="35" creationId="{79A54AB1-B64F-4843-BFAB-81CB74E66B65}"/>
          </ac:spMkLst>
        </pc:spChg>
        <pc:picChg chg="mod">
          <ac:chgData name="Merlin Nygren" userId="92ebe54377b18afa" providerId="LiveId" clId="{630D3F31-C758-40FD-BE07-45F28582876A}" dt="2020-04-08T23:20:52.028" v="616" actId="26606"/>
          <ac:picMkLst>
            <pc:docMk/>
            <pc:sldMk cId="3403823506" sldId="315"/>
            <ac:picMk id="4" creationId="{00000000-0000-0000-0000-000000000000}"/>
          </ac:picMkLst>
        </pc:picChg>
      </pc:sldChg>
      <pc:sldChg chg="modNotes">
        <pc:chgData name="Merlin Nygren" userId="92ebe54377b18afa" providerId="LiveId" clId="{630D3F31-C758-40FD-BE07-45F28582876A}" dt="2020-04-09T00:24:17.889" v="2477" actId="20577"/>
        <pc:sldMkLst>
          <pc:docMk/>
          <pc:sldMk cId="1956653522" sldId="316"/>
        </pc:sldMkLst>
      </pc:sldChg>
      <pc:sldChg chg="del modNotes">
        <pc:chgData name="Merlin Nygren" userId="92ebe54377b18afa" providerId="LiveId" clId="{630D3F31-C758-40FD-BE07-45F28582876A}" dt="2020-04-08T23:52:59.901" v="1395" actId="2696"/>
        <pc:sldMkLst>
          <pc:docMk/>
          <pc:sldMk cId="3638998414" sldId="317"/>
        </pc:sldMkLst>
      </pc:sldChg>
      <pc:sldChg chg="modNotes">
        <pc:chgData name="Merlin Nygren" userId="92ebe54377b18afa" providerId="LiveId" clId="{630D3F31-C758-40FD-BE07-45F28582876A}" dt="2020-04-09T00:10:44.559" v="2087" actId="20577"/>
        <pc:sldMkLst>
          <pc:docMk/>
          <pc:sldMk cId="591381676" sldId="318"/>
        </pc:sldMkLst>
      </pc:sldChg>
      <pc:sldChg chg="modSp mod">
        <pc:chgData name="Merlin Nygren" userId="92ebe54377b18afa" providerId="LiveId" clId="{630D3F31-C758-40FD-BE07-45F28582876A}" dt="2020-04-08T23:14:04.362" v="557" actId="6549"/>
        <pc:sldMkLst>
          <pc:docMk/>
          <pc:sldMk cId="2091281803" sldId="319"/>
        </pc:sldMkLst>
        <pc:spChg chg="mod">
          <ac:chgData name="Merlin Nygren" userId="92ebe54377b18afa" providerId="LiveId" clId="{630D3F31-C758-40FD-BE07-45F28582876A}" dt="2020-04-08T23:14:04.362" v="557" actId="6549"/>
          <ac:spMkLst>
            <pc:docMk/>
            <pc:sldMk cId="2091281803" sldId="319"/>
            <ac:spMk id="3" creationId="{00000000-0000-0000-0000-000000000000}"/>
          </ac:spMkLst>
        </pc:spChg>
      </pc:sldChg>
      <pc:sldChg chg="modNotes modNotesTx">
        <pc:chgData name="Merlin Nygren" userId="92ebe54377b18afa" providerId="LiveId" clId="{630D3F31-C758-40FD-BE07-45F28582876A}" dt="2020-04-08T23:46:42.853" v="1052" actId="20577"/>
        <pc:sldMkLst>
          <pc:docMk/>
          <pc:sldMk cId="1479006817" sldId="320"/>
        </pc:sldMkLst>
      </pc:sldChg>
      <pc:sldChg chg="modNotes">
        <pc:chgData name="Merlin Nygren" userId="92ebe54377b18afa" providerId="LiveId" clId="{630D3F31-C758-40FD-BE07-45F28582876A}" dt="2020-04-09T04:25:43.109" v="3253" actId="6549"/>
        <pc:sldMkLst>
          <pc:docMk/>
          <pc:sldMk cId="3346240193" sldId="321"/>
        </pc:sldMkLst>
      </pc:sldChg>
      <pc:sldChg chg="modSp mod modNotes">
        <pc:chgData name="Merlin Nygren" userId="92ebe54377b18afa" providerId="LiveId" clId="{630D3F31-C758-40FD-BE07-45F28582876A}" dt="2020-04-09T00:21:54.964" v="2273" actId="6549"/>
        <pc:sldMkLst>
          <pc:docMk/>
          <pc:sldMk cId="2152692943" sldId="323"/>
        </pc:sldMkLst>
        <pc:graphicFrameChg chg="modGraphic">
          <ac:chgData name="Merlin Nygren" userId="92ebe54377b18afa" providerId="LiveId" clId="{630D3F31-C758-40FD-BE07-45F28582876A}" dt="2020-04-09T00:21:54.964" v="2273" actId="6549"/>
          <ac:graphicFrameMkLst>
            <pc:docMk/>
            <pc:sldMk cId="2152692943" sldId="323"/>
            <ac:graphicFrameMk id="7" creationId="{00000000-0000-0000-0000-000000000000}"/>
          </ac:graphicFrameMkLst>
        </pc:graphicFrameChg>
      </pc:sldChg>
      <pc:sldChg chg="modNotes">
        <pc:chgData name="Merlin Nygren" userId="92ebe54377b18afa" providerId="LiveId" clId="{630D3F31-C758-40FD-BE07-45F28582876A}" dt="2020-04-09T03:25:57.623" v="2538" actId="20577"/>
        <pc:sldMkLst>
          <pc:docMk/>
          <pc:sldMk cId="2390901254" sldId="326"/>
        </pc:sldMkLst>
      </pc:sldChg>
      <pc:sldChg chg="modNotes">
        <pc:chgData name="Merlin Nygren" userId="92ebe54377b18afa" providerId="LiveId" clId="{630D3F31-C758-40FD-BE07-45F28582876A}" dt="2020-04-09T03:29:10.674" v="2934" actId="20577"/>
        <pc:sldMkLst>
          <pc:docMk/>
          <pc:sldMk cId="2725431086" sldId="327"/>
        </pc:sldMkLst>
      </pc:sldChg>
      <pc:sldChg chg="addSp modSp add mod modNotes">
        <pc:chgData name="Merlin Nygren" userId="92ebe54377b18afa" providerId="LiveId" clId="{630D3F31-C758-40FD-BE07-45F28582876A}" dt="2020-04-08T23:47:26.355" v="1174" actId="20577"/>
        <pc:sldMkLst>
          <pc:docMk/>
          <pc:sldMk cId="3258967401" sldId="331"/>
        </pc:sldMkLst>
        <pc:picChg chg="add mod">
          <ac:chgData name="Merlin Nygren" userId="92ebe54377b18afa" providerId="LiveId" clId="{630D3F31-C758-40FD-BE07-45F28582876A}" dt="2020-04-08T21:50:42.467" v="3" actId="962"/>
          <ac:picMkLst>
            <pc:docMk/>
            <pc:sldMk cId="3258967401" sldId="331"/>
            <ac:picMk id="3" creationId="{041CBC52-BB24-42F1-95E1-7F3CBFDD205F}"/>
          </ac:picMkLst>
        </pc:picChg>
      </pc:sldChg>
      <pc:sldChg chg="addSp modSp add mod modNotes modNotesTx">
        <pc:chgData name="Merlin Nygren" userId="92ebe54377b18afa" providerId="LiveId" clId="{630D3F31-C758-40FD-BE07-45F28582876A}" dt="2020-04-08T23:49:36.103" v="1312" actId="20577"/>
        <pc:sldMkLst>
          <pc:docMk/>
          <pc:sldMk cId="3481213336" sldId="332"/>
        </pc:sldMkLst>
        <pc:picChg chg="add mod">
          <ac:chgData name="Merlin Nygren" userId="92ebe54377b18afa" providerId="LiveId" clId="{630D3F31-C758-40FD-BE07-45F28582876A}" dt="2020-04-08T21:52:03.977" v="18" actId="14100"/>
          <ac:picMkLst>
            <pc:docMk/>
            <pc:sldMk cId="3481213336" sldId="332"/>
            <ac:picMk id="3" creationId="{E1A4209B-A814-4C7C-A479-EE069F80F6FC}"/>
          </ac:picMkLst>
        </pc:picChg>
      </pc:sldChg>
      <pc:sldChg chg="addSp modSp add mod ord modNotes modNotesTx">
        <pc:chgData name="Merlin Nygren" userId="92ebe54377b18afa" providerId="LiveId" clId="{630D3F31-C758-40FD-BE07-45F28582876A}" dt="2020-04-08T23:49:15.381" v="1295" actId="20577"/>
        <pc:sldMkLst>
          <pc:docMk/>
          <pc:sldMk cId="2268447682" sldId="333"/>
        </pc:sldMkLst>
        <pc:picChg chg="add mod">
          <ac:chgData name="Merlin Nygren" userId="92ebe54377b18afa" providerId="LiveId" clId="{630D3F31-C758-40FD-BE07-45F28582876A}" dt="2020-04-08T21:51:34.501" v="13" actId="14100"/>
          <ac:picMkLst>
            <pc:docMk/>
            <pc:sldMk cId="2268447682" sldId="333"/>
            <ac:picMk id="3" creationId="{D664F356-F8CF-4A56-8923-767D5725B568}"/>
          </ac:picMkLst>
        </pc:picChg>
      </pc:sldChg>
      <pc:sldChg chg="modSp add mod">
        <pc:chgData name="Merlin Nygren" userId="92ebe54377b18afa" providerId="LiveId" clId="{630D3F31-C758-40FD-BE07-45F28582876A}" dt="2020-04-08T21:57:44.119" v="440" actId="6549"/>
        <pc:sldMkLst>
          <pc:docMk/>
          <pc:sldMk cId="4183570695" sldId="334"/>
        </pc:sldMkLst>
        <pc:spChg chg="mod">
          <ac:chgData name="Merlin Nygren" userId="92ebe54377b18afa" providerId="LiveId" clId="{630D3F31-C758-40FD-BE07-45F28582876A}" dt="2020-04-08T21:57:44.119" v="440" actId="6549"/>
          <ac:spMkLst>
            <pc:docMk/>
            <pc:sldMk cId="4183570695" sldId="334"/>
            <ac:spMk id="3" creationId="{00000000-0000-0000-0000-000000000000}"/>
          </ac:spMkLst>
        </pc:spChg>
      </pc:sldChg>
      <pc:sldChg chg="addSp modSp add del mod">
        <pc:chgData name="Merlin Nygren" userId="92ebe54377b18afa" providerId="LiveId" clId="{630D3F31-C758-40FD-BE07-45F28582876A}" dt="2020-04-08T23:33:12.086" v="762" actId="2696"/>
        <pc:sldMkLst>
          <pc:docMk/>
          <pc:sldMk cId="3522156168" sldId="335"/>
        </pc:sldMkLst>
        <pc:spChg chg="add mod">
          <ac:chgData name="Merlin Nygren" userId="92ebe54377b18afa" providerId="LiveId" clId="{630D3F31-C758-40FD-BE07-45F28582876A}" dt="2020-04-08T22:03:42.500" v="463" actId="688"/>
          <ac:spMkLst>
            <pc:docMk/>
            <pc:sldMk cId="3522156168" sldId="335"/>
            <ac:spMk id="3" creationId="{5C59B5AA-3A25-4BB5-AAA6-BAF81DA05ADB}"/>
          </ac:spMkLst>
        </pc:spChg>
        <pc:picChg chg="add mod">
          <ac:chgData name="Merlin Nygren" userId="92ebe54377b18afa" providerId="LiveId" clId="{630D3F31-C758-40FD-BE07-45F28582876A}" dt="2020-04-08T22:03:49.281" v="464" actId="1076"/>
          <ac:picMkLst>
            <pc:docMk/>
            <pc:sldMk cId="3522156168" sldId="335"/>
            <ac:picMk id="2" creationId="{1E30D746-C951-4F6D-97F5-16B6C241ECA2}"/>
          </ac:picMkLst>
        </pc:picChg>
      </pc:sldChg>
      <pc:sldChg chg="addSp delSp modSp add mod modNotes">
        <pc:chgData name="Merlin Nygren" userId="92ebe54377b18afa" providerId="LiveId" clId="{630D3F31-C758-40FD-BE07-45F28582876A}" dt="2020-04-09T00:13:48.224" v="2122" actId="20577"/>
        <pc:sldMkLst>
          <pc:docMk/>
          <pc:sldMk cId="1106317691" sldId="336"/>
        </pc:sldMkLst>
        <pc:spChg chg="del">
          <ac:chgData name="Merlin Nygren" userId="92ebe54377b18afa" providerId="LiveId" clId="{630D3F31-C758-40FD-BE07-45F28582876A}" dt="2020-04-08T22:21:36.960" v="472"/>
          <ac:spMkLst>
            <pc:docMk/>
            <pc:sldMk cId="1106317691" sldId="336"/>
            <ac:spMk id="2" creationId="{DEEC1D01-BAC1-4E62-B08D-CECEA2C3596A}"/>
          </ac:spMkLst>
        </pc:spChg>
        <pc:spChg chg="del">
          <ac:chgData name="Merlin Nygren" userId="92ebe54377b18afa" providerId="LiveId" clId="{630D3F31-C758-40FD-BE07-45F28582876A}" dt="2020-04-08T22:21:36.960" v="472"/>
          <ac:spMkLst>
            <pc:docMk/>
            <pc:sldMk cId="1106317691" sldId="336"/>
            <ac:spMk id="3" creationId="{59D9ECBA-5F55-4047-B111-AC74247FCBEE}"/>
          </ac:spMkLst>
        </pc:spChg>
        <pc:spChg chg="del">
          <ac:chgData name="Merlin Nygren" userId="92ebe54377b18afa" providerId="LiveId" clId="{630D3F31-C758-40FD-BE07-45F28582876A}" dt="2020-04-08T22:21:36.960" v="472"/>
          <ac:spMkLst>
            <pc:docMk/>
            <pc:sldMk cId="1106317691" sldId="336"/>
            <ac:spMk id="4" creationId="{0F18A444-62FF-4203-A2AF-9CE51CFF92D6}"/>
          </ac:spMkLst>
        </pc:spChg>
        <pc:spChg chg="add mod">
          <ac:chgData name="Merlin Nygren" userId="92ebe54377b18afa" providerId="LiveId" clId="{630D3F31-C758-40FD-BE07-45F28582876A}" dt="2020-04-08T22:22:39.046" v="507" actId="20577"/>
          <ac:spMkLst>
            <pc:docMk/>
            <pc:sldMk cId="1106317691" sldId="336"/>
            <ac:spMk id="5" creationId="{E0B5FB39-A3F6-45F5-9FEE-28724A96AF79}"/>
          </ac:spMkLst>
        </pc:spChg>
        <pc:picChg chg="add mod">
          <ac:chgData name="Merlin Nygren" userId="92ebe54377b18afa" providerId="LiveId" clId="{630D3F31-C758-40FD-BE07-45F28582876A}" dt="2020-04-08T22:21:52.251" v="475" actId="1076"/>
          <ac:picMkLst>
            <pc:docMk/>
            <pc:sldMk cId="1106317691" sldId="336"/>
            <ac:picMk id="6" creationId="{51B1D35E-C723-4223-8087-62C2896821BB}"/>
          </ac:picMkLst>
        </pc:picChg>
      </pc:sldChg>
      <pc:sldChg chg="addSp delSp modSp add mod ord setBg modNotes">
        <pc:chgData name="Merlin Nygren" userId="92ebe54377b18afa" providerId="LiveId" clId="{630D3F31-C758-40FD-BE07-45F28582876A}" dt="2020-04-08T23:45:30.605" v="990" actId="20577"/>
        <pc:sldMkLst>
          <pc:docMk/>
          <pc:sldMk cId="856086752" sldId="337"/>
        </pc:sldMkLst>
        <pc:spChg chg="add del">
          <ac:chgData name="Merlin Nygren" userId="92ebe54377b18afa" providerId="LiveId" clId="{630D3F31-C758-40FD-BE07-45F28582876A}" dt="2020-04-08T23:39:59.806" v="779" actId="26606"/>
          <ac:spMkLst>
            <pc:docMk/>
            <pc:sldMk cId="856086752" sldId="337"/>
            <ac:spMk id="7" creationId="{57845966-6EFC-468A-9CC7-BAB4B95854E7}"/>
          </ac:spMkLst>
        </pc:spChg>
        <pc:spChg chg="add del">
          <ac:chgData name="Merlin Nygren" userId="92ebe54377b18afa" providerId="LiveId" clId="{630D3F31-C758-40FD-BE07-45F28582876A}" dt="2020-04-08T23:39:59.806" v="779" actId="26606"/>
          <ac:spMkLst>
            <pc:docMk/>
            <pc:sldMk cId="856086752" sldId="337"/>
            <ac:spMk id="11" creationId="{ADAD1991-FFD1-4E94-ABAB-7560D33008E4}"/>
          </ac:spMkLst>
        </pc:spChg>
        <pc:picChg chg="add mod">
          <ac:chgData name="Merlin Nygren" userId="92ebe54377b18afa" providerId="LiveId" clId="{630D3F31-C758-40FD-BE07-45F28582876A}" dt="2020-04-08T23:39:59.806" v="779" actId="26606"/>
          <ac:picMkLst>
            <pc:docMk/>
            <pc:sldMk cId="856086752" sldId="337"/>
            <ac:picMk id="2" creationId="{235C4A7C-DC14-4D5D-97F0-D717EBC658D9}"/>
          </ac:picMkLst>
        </pc:picChg>
        <pc:picChg chg="add del">
          <ac:chgData name="Merlin Nygren" userId="92ebe54377b18afa" providerId="LiveId" clId="{630D3F31-C758-40FD-BE07-45F28582876A}" dt="2020-04-08T23:39:59.806" v="779" actId="26606"/>
          <ac:picMkLst>
            <pc:docMk/>
            <pc:sldMk cId="856086752" sldId="337"/>
            <ac:picMk id="9" creationId="{75554383-98AF-4A47-BB65-705FAAA4BE6A}"/>
          </ac:picMkLst>
        </pc:picChg>
      </pc:sldChg>
      <pc:sldChg chg="modSp add mod">
        <pc:chgData name="Merlin Nygren" userId="92ebe54377b18afa" providerId="LiveId" clId="{630D3F31-C758-40FD-BE07-45F28582876A}" dt="2020-04-09T04:27:22.241" v="3349" actId="20577"/>
        <pc:sldMkLst>
          <pc:docMk/>
          <pc:sldMk cId="539286409" sldId="338"/>
        </pc:sldMkLst>
        <pc:spChg chg="mod">
          <ac:chgData name="Merlin Nygren" userId="92ebe54377b18afa" providerId="LiveId" clId="{630D3F31-C758-40FD-BE07-45F28582876A}" dt="2020-04-09T04:26:13.464" v="3262" actId="20577"/>
          <ac:spMkLst>
            <pc:docMk/>
            <pc:sldMk cId="539286409" sldId="338"/>
            <ac:spMk id="2" creationId="{A7D89702-16F6-46E5-8FED-4AE2615FB7E1}"/>
          </ac:spMkLst>
        </pc:spChg>
        <pc:spChg chg="mod">
          <ac:chgData name="Merlin Nygren" userId="92ebe54377b18afa" providerId="LiveId" clId="{630D3F31-C758-40FD-BE07-45F28582876A}" dt="2020-04-09T04:27:22.241" v="3349" actId="20577"/>
          <ac:spMkLst>
            <pc:docMk/>
            <pc:sldMk cId="539286409" sldId="338"/>
            <ac:spMk id="3" creationId="{CA587F53-FBBE-4C92-A107-78AFB83AC0E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dirty="0"/>
          </a:p>
        </p:txBody>
      </p:sp>
      <p:sp>
        <p:nvSpPr>
          <p:cNvPr id="3" name="Date Placeholder 2"/>
          <p:cNvSpPr>
            <a:spLocks noGrp="1"/>
          </p:cNvSpPr>
          <p:nvPr>
            <p:ph type="dt" idx="1"/>
          </p:nvPr>
        </p:nvSpPr>
        <p:spPr>
          <a:xfrm>
            <a:off x="3970938" y="1"/>
            <a:ext cx="3037840" cy="466434"/>
          </a:xfrm>
          <a:prstGeom prst="rect">
            <a:avLst/>
          </a:prstGeom>
        </p:spPr>
        <p:txBody>
          <a:bodyPr vert="horz" lIns="93172" tIns="46586" rIns="93172" bIns="46586" rtlCol="0"/>
          <a:lstStyle>
            <a:lvl1pPr algn="r">
              <a:defRPr sz="1200"/>
            </a:lvl1pPr>
          </a:lstStyle>
          <a:p>
            <a:fld id="{B81C7CDD-1350-4B5E-A148-98895C7B380D}" type="datetimeFigureOut">
              <a:rPr lang="en-US" smtClean="0"/>
              <a:t>4/9/2020</a:t>
            </a:fld>
            <a:endParaRPr lang="en-US" dirty="0"/>
          </a:p>
        </p:txBody>
      </p:sp>
      <p:sp>
        <p:nvSpPr>
          <p:cNvPr id="4" name="Slide Image Placeholder 3"/>
          <p:cNvSpPr>
            <a:spLocks noGrp="1" noRot="1" noChangeAspect="1"/>
          </p:cNvSpPr>
          <p:nvPr>
            <p:ph type="sldImg" idx="2"/>
          </p:nvPr>
        </p:nvSpPr>
        <p:spPr>
          <a:xfrm>
            <a:off x="1412875" y="1162050"/>
            <a:ext cx="4184650" cy="3138488"/>
          </a:xfrm>
          <a:prstGeom prst="rect">
            <a:avLst/>
          </a:prstGeom>
          <a:noFill/>
          <a:ln w="12700">
            <a:solidFill>
              <a:prstClr val="black"/>
            </a:solidFill>
          </a:ln>
        </p:spPr>
        <p:txBody>
          <a:bodyPr vert="horz" lIns="93172" tIns="46586" rIns="93172" bIns="46586" rtlCol="0" anchor="ctr"/>
          <a:lstStyle/>
          <a:p>
            <a:endParaRPr lang="en-US" dirty="0"/>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2" tIns="46586" rIns="93172" bIns="4658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2" tIns="46586" rIns="93172" bIns="46586" rtlCol="0" anchor="b"/>
          <a:lstStyle>
            <a:lvl1pPr algn="r">
              <a:defRPr sz="1200"/>
            </a:lvl1pPr>
          </a:lstStyle>
          <a:p>
            <a:fld id="{D242FE6A-6F22-423E-8E1E-1794A1BAB4CA}" type="slidenum">
              <a:rPr lang="en-US" smtClean="0"/>
              <a:t>‹#›</a:t>
            </a:fld>
            <a:endParaRPr lang="en-US" dirty="0"/>
          </a:p>
        </p:txBody>
      </p:sp>
    </p:spTree>
    <p:extLst>
      <p:ext uri="{BB962C8B-B14F-4D97-AF65-F5344CB8AC3E}">
        <p14:creationId xmlns:p14="http://schemas.microsoft.com/office/powerpoint/2010/main" val="4269793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couting.org/programs/scouts-bsa"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Obviously the cover page.</a:t>
            </a:r>
          </a:p>
          <a:p>
            <a:endParaRPr lang="en-US" dirty="0"/>
          </a:p>
          <a:p>
            <a:r>
              <a:rPr lang="en-US" dirty="0"/>
              <a:t>Picture taken at the Behring Museum of American History in Washington, DC on July 4</a:t>
            </a:r>
            <a:r>
              <a:rPr lang="en-US" baseline="30000" dirty="0"/>
              <a:t>th</a:t>
            </a:r>
            <a:r>
              <a:rPr lang="en-US" dirty="0"/>
              <a:t>, 2015</a:t>
            </a:r>
          </a:p>
          <a:p>
            <a:endParaRPr lang="en-US" dirty="0"/>
          </a:p>
          <a:p>
            <a:r>
              <a:rPr lang="en-US" dirty="0"/>
              <a:t>Where are the requirements for Eagle Scout?</a:t>
            </a:r>
          </a:p>
          <a:p>
            <a:pPr marL="640556" lvl="1" indent="-174697">
              <a:buFont typeface="Arial" panose="020B0604020202020204" pitchFamily="34" charset="0"/>
              <a:buChar char="•"/>
            </a:pPr>
            <a:r>
              <a:rPr lang="en-US" dirty="0"/>
              <a:t>The Internet—run a search</a:t>
            </a:r>
          </a:p>
          <a:p>
            <a:pPr marL="640556" lvl="1" indent="-174697">
              <a:buFont typeface="Arial" panose="020B0604020202020204" pitchFamily="34" charset="0"/>
              <a:buChar char="•"/>
            </a:pPr>
            <a:r>
              <a:rPr lang="en-US" dirty="0"/>
              <a:t>Scouts BSA Handbook</a:t>
            </a:r>
          </a:p>
          <a:p>
            <a:pPr marL="640556" lvl="1" indent="-174697">
              <a:buFont typeface="Arial" panose="020B0604020202020204" pitchFamily="34" charset="0"/>
              <a:buChar char="•"/>
            </a:pPr>
            <a:r>
              <a:rPr lang="en-US" dirty="0"/>
              <a:t>Council website?</a:t>
            </a:r>
          </a:p>
          <a:p>
            <a:pPr marL="640556" lvl="1" indent="-174697">
              <a:buFont typeface="Arial" panose="020B0604020202020204" pitchFamily="34" charset="0"/>
              <a:buChar char="•"/>
            </a:pPr>
            <a:r>
              <a:rPr lang="en-US" dirty="0"/>
              <a:t>National website?</a:t>
            </a:r>
          </a:p>
          <a:p>
            <a:r>
              <a:rPr lang="en-US" dirty="0"/>
              <a:t>Next slide.</a:t>
            </a:r>
          </a:p>
          <a:p>
            <a:pPr marL="640556" lvl="1" indent="-174697">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1</a:t>
            </a:fld>
            <a:endParaRPr lang="en-US" dirty="0"/>
          </a:p>
        </p:txBody>
      </p:sp>
    </p:spTree>
    <p:extLst>
      <p:ext uri="{BB962C8B-B14F-4D97-AF65-F5344CB8AC3E}">
        <p14:creationId xmlns:p14="http://schemas.microsoft.com/office/powerpoint/2010/main" val="31967574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95592"/>
            <a:ext cx="5608320" cy="3660458"/>
          </a:xfrm>
        </p:spPr>
        <p:txBody>
          <a:bodyPr/>
          <a:lstStyle/>
          <a:p>
            <a:r>
              <a:rPr lang="en-US" dirty="0"/>
              <a:t>APPLE vs. Windows/Android</a:t>
            </a:r>
          </a:p>
          <a:p>
            <a:endParaRPr lang="en-US" dirty="0"/>
          </a:p>
          <a:p>
            <a:r>
              <a:rPr lang="en-US" dirty="0"/>
              <a:t>If you download the document and read it using ADOBE Reader, the links will work.  At least on PCs—I don’t have an Apple. </a:t>
            </a:r>
          </a:p>
        </p:txBody>
      </p:sp>
      <p:sp>
        <p:nvSpPr>
          <p:cNvPr id="4" name="Slide Number Placeholder 3"/>
          <p:cNvSpPr>
            <a:spLocks noGrp="1"/>
          </p:cNvSpPr>
          <p:nvPr>
            <p:ph type="sldNum" sz="quarter" idx="10"/>
          </p:nvPr>
        </p:nvSpPr>
        <p:spPr/>
        <p:txBody>
          <a:bodyPr/>
          <a:lstStyle/>
          <a:p>
            <a:fld id="{D242FE6A-6F22-423E-8E1E-1794A1BAB4CA}" type="slidenum">
              <a:rPr lang="en-US" smtClean="0"/>
              <a:t>12</a:t>
            </a:fld>
            <a:endParaRPr lang="en-US" dirty="0"/>
          </a:p>
        </p:txBody>
      </p:sp>
    </p:spTree>
    <p:extLst>
      <p:ext uri="{BB962C8B-B14F-4D97-AF65-F5344CB8AC3E}">
        <p14:creationId xmlns:p14="http://schemas.microsoft.com/office/powerpoint/2010/main" val="3377065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95592"/>
            <a:ext cx="5608320" cy="3660458"/>
          </a:xfrm>
        </p:spPr>
        <p:txBody>
          <a:bodyPr/>
          <a:lstStyle/>
          <a:p>
            <a:r>
              <a:rPr lang="en-US" dirty="0"/>
              <a:t>APPLE vs. Windows/Android</a:t>
            </a:r>
          </a:p>
          <a:p>
            <a:endParaRPr lang="en-US" dirty="0"/>
          </a:p>
          <a:p>
            <a:r>
              <a:rPr lang="en-US" dirty="0"/>
              <a:t>If you download the document and read it using ADOBE Reader, the links will work.  At least on PCs—I don’t have an Apple. </a:t>
            </a:r>
          </a:p>
        </p:txBody>
      </p:sp>
      <p:sp>
        <p:nvSpPr>
          <p:cNvPr id="4" name="Slide Number Placeholder 3"/>
          <p:cNvSpPr>
            <a:spLocks noGrp="1"/>
          </p:cNvSpPr>
          <p:nvPr>
            <p:ph type="sldNum" sz="quarter" idx="10"/>
          </p:nvPr>
        </p:nvSpPr>
        <p:spPr/>
        <p:txBody>
          <a:bodyPr/>
          <a:lstStyle/>
          <a:p>
            <a:fld id="{D242FE6A-6F22-423E-8E1E-1794A1BAB4CA}" type="slidenum">
              <a:rPr lang="en-US" smtClean="0"/>
              <a:t>13</a:t>
            </a:fld>
            <a:endParaRPr lang="en-US" dirty="0"/>
          </a:p>
        </p:txBody>
      </p:sp>
    </p:spTree>
    <p:extLst>
      <p:ext uri="{BB962C8B-B14F-4D97-AF65-F5344CB8AC3E}">
        <p14:creationId xmlns:p14="http://schemas.microsoft.com/office/powerpoint/2010/main" val="19802037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35420"/>
            <a:ext cx="5608320" cy="3660458"/>
          </a:xfrm>
        </p:spPr>
        <p:txBody>
          <a:bodyPr/>
          <a:lstStyle/>
          <a:p>
            <a:r>
              <a:rPr lang="en-US" sz="1400" dirty="0"/>
              <a:t>My Project Finder is an  app to focus the search.  Not a specific project but an area to search for one such as your elementary school, local park, etc.</a:t>
            </a:r>
          </a:p>
          <a:p>
            <a:endParaRPr lang="en-US" sz="1400" dirty="0"/>
          </a:p>
          <a:p>
            <a:r>
              <a:rPr lang="en-US" sz="1400" dirty="0"/>
              <a:t>Later we will see reference to blogs from the editor of Scouting magazine.</a:t>
            </a:r>
          </a:p>
        </p:txBody>
      </p:sp>
      <p:sp>
        <p:nvSpPr>
          <p:cNvPr id="4" name="Slide Number Placeholder 3"/>
          <p:cNvSpPr>
            <a:spLocks noGrp="1"/>
          </p:cNvSpPr>
          <p:nvPr>
            <p:ph type="sldNum" sz="quarter" idx="10"/>
          </p:nvPr>
        </p:nvSpPr>
        <p:spPr/>
        <p:txBody>
          <a:bodyPr/>
          <a:lstStyle/>
          <a:p>
            <a:fld id="{D242FE6A-6F22-423E-8E1E-1794A1BAB4CA}" type="slidenum">
              <a:rPr lang="en-US" smtClean="0"/>
              <a:t>14</a:t>
            </a:fld>
            <a:endParaRPr lang="en-US" dirty="0"/>
          </a:p>
        </p:txBody>
      </p:sp>
    </p:spTree>
    <p:extLst>
      <p:ext uri="{BB962C8B-B14F-4D97-AF65-F5344CB8AC3E}">
        <p14:creationId xmlns:p14="http://schemas.microsoft.com/office/powerpoint/2010/main" val="2699083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 first one is part of the workbook to be given to the beneficiary.  It explains the scout’s and their unit leader’s roles.</a:t>
            </a:r>
          </a:p>
          <a:p>
            <a:endParaRPr lang="en-US" sz="1400" dirty="0"/>
          </a:p>
          <a:p>
            <a:r>
              <a:rPr lang="en-US" sz="1400" dirty="0"/>
              <a:t>The beneficiary signs they received it when accepting a proposal. </a:t>
            </a:r>
          </a:p>
        </p:txBody>
      </p:sp>
      <p:sp>
        <p:nvSpPr>
          <p:cNvPr id="4" name="Slide Number Placeholder 3"/>
          <p:cNvSpPr>
            <a:spLocks noGrp="1"/>
          </p:cNvSpPr>
          <p:nvPr>
            <p:ph type="sldNum" sz="quarter" idx="10"/>
          </p:nvPr>
        </p:nvSpPr>
        <p:spPr/>
        <p:txBody>
          <a:bodyPr/>
          <a:lstStyle/>
          <a:p>
            <a:fld id="{D242FE6A-6F22-423E-8E1E-1794A1BAB4CA}" type="slidenum">
              <a:rPr lang="en-US" smtClean="0"/>
              <a:t>15</a:t>
            </a:fld>
            <a:endParaRPr lang="en-US" dirty="0"/>
          </a:p>
        </p:txBody>
      </p:sp>
    </p:spTree>
    <p:extLst>
      <p:ext uri="{BB962C8B-B14F-4D97-AF65-F5344CB8AC3E}">
        <p14:creationId xmlns:p14="http://schemas.microsoft.com/office/powerpoint/2010/main" val="1538461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2875" y="1162050"/>
            <a:ext cx="4184650" cy="3138488"/>
          </a:xfrm>
        </p:spPr>
      </p:sp>
      <p:sp>
        <p:nvSpPr>
          <p:cNvPr id="3" name="Notes Placeholder 2"/>
          <p:cNvSpPr>
            <a:spLocks noGrp="1"/>
          </p:cNvSpPr>
          <p:nvPr>
            <p:ph type="body" idx="1"/>
          </p:nvPr>
        </p:nvSpPr>
        <p:spPr/>
        <p:txBody>
          <a:bodyPr/>
          <a:lstStyle/>
          <a:p>
            <a:r>
              <a:rPr lang="en-US" dirty="0"/>
              <a:t>This is what the National website looks like.</a:t>
            </a:r>
          </a:p>
          <a:p>
            <a:r>
              <a:rPr lang="en-US" dirty="0"/>
              <a:t>General Resources</a:t>
            </a:r>
          </a:p>
          <a:p>
            <a:r>
              <a:rPr lang="en-US" dirty="0"/>
              <a:t>	Guide to Advancement</a:t>
            </a:r>
          </a:p>
          <a:p>
            <a:r>
              <a:rPr lang="en-US" dirty="0"/>
              <a:t>	Advancement Educational Presentations</a:t>
            </a:r>
          </a:p>
          <a:p>
            <a:r>
              <a:rPr lang="en-US" dirty="0"/>
              <a:t>		PowerPoint with speaker’s notes</a:t>
            </a:r>
          </a:p>
          <a:p>
            <a:r>
              <a:rPr lang="en-US" dirty="0"/>
              <a:t>Rank Advancement</a:t>
            </a:r>
          </a:p>
          <a:p>
            <a:r>
              <a:rPr lang="en-US" dirty="0"/>
              <a:t>	Eagle Scout Service Project Workbook</a:t>
            </a:r>
          </a:p>
          <a:p>
            <a:r>
              <a:rPr lang="en-US" dirty="0"/>
              <a:t>	Eagle Scout Rank Application</a:t>
            </a:r>
          </a:p>
          <a:p>
            <a:r>
              <a:rPr lang="en-US" dirty="0"/>
              <a:t>	Alternate Merit Badges</a:t>
            </a:r>
          </a:p>
        </p:txBody>
      </p:sp>
      <p:sp>
        <p:nvSpPr>
          <p:cNvPr id="4" name="Slide Number Placeholder 3"/>
          <p:cNvSpPr>
            <a:spLocks noGrp="1"/>
          </p:cNvSpPr>
          <p:nvPr>
            <p:ph type="sldNum" sz="quarter" idx="10"/>
          </p:nvPr>
        </p:nvSpPr>
        <p:spPr/>
        <p:txBody>
          <a:bodyPr/>
          <a:lstStyle/>
          <a:p>
            <a:fld id="{D242FE6A-6F22-423E-8E1E-1794A1BAB4CA}" type="slidenum">
              <a:rPr lang="en-US" smtClean="0"/>
              <a:t>16</a:t>
            </a:fld>
            <a:endParaRPr lang="en-US" dirty="0"/>
          </a:p>
        </p:txBody>
      </p:sp>
    </p:spTree>
    <p:extLst>
      <p:ext uri="{BB962C8B-B14F-4D97-AF65-F5344CB8AC3E}">
        <p14:creationId xmlns:p14="http://schemas.microsoft.com/office/powerpoint/2010/main" val="42768355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Bryan Wendell is the editor of Scouting magazine and posted this blog in March of 2015.  He has lots of blogs on Eagle Scouts and “projects of the year.”</a:t>
            </a:r>
          </a:p>
        </p:txBody>
      </p:sp>
      <p:sp>
        <p:nvSpPr>
          <p:cNvPr id="4" name="Slide Number Placeholder 3"/>
          <p:cNvSpPr>
            <a:spLocks noGrp="1"/>
          </p:cNvSpPr>
          <p:nvPr>
            <p:ph type="sldNum" sz="quarter" idx="10"/>
          </p:nvPr>
        </p:nvSpPr>
        <p:spPr/>
        <p:txBody>
          <a:bodyPr/>
          <a:lstStyle/>
          <a:p>
            <a:fld id="{D242FE6A-6F22-423E-8E1E-1794A1BAB4CA}" type="slidenum">
              <a:rPr lang="en-US" smtClean="0"/>
              <a:t>18</a:t>
            </a:fld>
            <a:endParaRPr lang="en-US" dirty="0"/>
          </a:p>
        </p:txBody>
      </p:sp>
    </p:spTree>
    <p:extLst>
      <p:ext uri="{BB962C8B-B14F-4D97-AF65-F5344CB8AC3E}">
        <p14:creationId xmlns:p14="http://schemas.microsoft.com/office/powerpoint/2010/main" val="2416462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an extract from Bryan’s 5 tips blog.</a:t>
            </a:r>
          </a:p>
          <a:p>
            <a:endParaRPr lang="en-US" sz="1400" dirty="0"/>
          </a:p>
          <a:p>
            <a:r>
              <a:rPr lang="en-US" sz="1400" dirty="0"/>
              <a:t>16 </a:t>
            </a:r>
            <a:r>
              <a:rPr lang="en-US" sz="1400" dirty="0" err="1"/>
              <a:t>yoa</a:t>
            </a:r>
            <a:r>
              <a:rPr lang="en-US" sz="1400" dirty="0"/>
              <a:t> joins Scouts.  Can they earn Eagle?  If an under 18 year old joined BSA or were eligible to join BSA for the first time last year, they could have requested up to 2 years of eligibility to do so.  The request had to be recorded before 31 December 2019.  . </a:t>
            </a:r>
          </a:p>
        </p:txBody>
      </p:sp>
      <p:sp>
        <p:nvSpPr>
          <p:cNvPr id="4" name="Slide Number Placeholder 3"/>
          <p:cNvSpPr>
            <a:spLocks noGrp="1"/>
          </p:cNvSpPr>
          <p:nvPr>
            <p:ph type="sldNum" sz="quarter" idx="10"/>
          </p:nvPr>
        </p:nvSpPr>
        <p:spPr/>
        <p:txBody>
          <a:bodyPr/>
          <a:lstStyle/>
          <a:p>
            <a:fld id="{D242FE6A-6F22-423E-8E1E-1794A1BAB4CA}" type="slidenum">
              <a:rPr lang="en-US" smtClean="0"/>
              <a:t>19</a:t>
            </a:fld>
            <a:endParaRPr lang="en-US" dirty="0"/>
          </a:p>
        </p:txBody>
      </p:sp>
    </p:spTree>
    <p:extLst>
      <p:ext uri="{BB962C8B-B14F-4D97-AF65-F5344CB8AC3E}">
        <p14:creationId xmlns:p14="http://schemas.microsoft.com/office/powerpoint/2010/main" val="14795920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18</a:t>
            </a:r>
            <a:r>
              <a:rPr lang="en-US" sz="1400" baseline="30000" dirty="0"/>
              <a:t>th</a:t>
            </a:r>
            <a:r>
              <a:rPr lang="en-US" sz="1400" dirty="0"/>
              <a:t> birthday anecdote-.  </a:t>
            </a:r>
          </a:p>
          <a:p>
            <a:endParaRPr lang="en-US" sz="1400" dirty="0"/>
          </a:p>
          <a:p>
            <a:r>
              <a:rPr lang="en-US" sz="1400" dirty="0"/>
              <a:t>Obtaining district acceptance.</a:t>
            </a:r>
          </a:p>
        </p:txBody>
      </p:sp>
      <p:sp>
        <p:nvSpPr>
          <p:cNvPr id="4" name="Slide Number Placeholder 3"/>
          <p:cNvSpPr>
            <a:spLocks noGrp="1"/>
          </p:cNvSpPr>
          <p:nvPr>
            <p:ph type="sldNum" sz="quarter" idx="10"/>
          </p:nvPr>
        </p:nvSpPr>
        <p:spPr/>
        <p:txBody>
          <a:bodyPr/>
          <a:lstStyle/>
          <a:p>
            <a:fld id="{D242FE6A-6F22-423E-8E1E-1794A1BAB4CA}" type="slidenum">
              <a:rPr lang="en-US" smtClean="0"/>
              <a:t>20</a:t>
            </a:fld>
            <a:endParaRPr lang="en-US" dirty="0"/>
          </a:p>
        </p:txBody>
      </p:sp>
    </p:spTree>
    <p:extLst>
      <p:ext uri="{BB962C8B-B14F-4D97-AF65-F5344CB8AC3E}">
        <p14:creationId xmlns:p14="http://schemas.microsoft.com/office/powerpoint/2010/main" val="17428232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 can start on merit badges </a:t>
            </a:r>
            <a:r>
              <a:rPr lang="en-US" sz="1400" u="sng" dirty="0"/>
              <a:t>after enrollment </a:t>
            </a:r>
            <a:r>
              <a:rPr lang="en-US" sz="1400" dirty="0"/>
              <a:t>in Scouts BSA. </a:t>
            </a:r>
          </a:p>
          <a:p>
            <a:endParaRPr lang="en-US" sz="1400" dirty="0"/>
          </a:p>
          <a:p>
            <a:r>
              <a:rPr lang="en-US" sz="1400" dirty="0"/>
              <a:t>Late WEBELOS to Scout transfer anecdote.  </a:t>
            </a:r>
          </a:p>
          <a:p>
            <a:endParaRPr lang="en-US" sz="1400" dirty="0"/>
          </a:p>
          <a:p>
            <a:r>
              <a:rPr lang="en-US" sz="1400" dirty="0"/>
              <a:t>No SCOUTBOOK or Internet Advancement 2.0 entry (and submitted to Council) or paper Advancement Report submitted—didn’t happen. </a:t>
            </a:r>
          </a:p>
          <a:p>
            <a:r>
              <a:rPr lang="en-US" sz="1400" dirty="0"/>
              <a:t>They can think about an Eagle Scout Service Project anytime—they can not plan nor develop your plan until after your Life Scout board of review.  </a:t>
            </a:r>
          </a:p>
        </p:txBody>
      </p:sp>
      <p:sp>
        <p:nvSpPr>
          <p:cNvPr id="4" name="Slide Number Placeholder 3"/>
          <p:cNvSpPr>
            <a:spLocks noGrp="1"/>
          </p:cNvSpPr>
          <p:nvPr>
            <p:ph type="sldNum" sz="quarter" idx="10"/>
          </p:nvPr>
        </p:nvSpPr>
        <p:spPr/>
        <p:txBody>
          <a:bodyPr/>
          <a:lstStyle/>
          <a:p>
            <a:fld id="{D242FE6A-6F22-423E-8E1E-1794A1BAB4CA}" type="slidenum">
              <a:rPr lang="en-US" smtClean="0"/>
              <a:t>21</a:t>
            </a:fld>
            <a:endParaRPr lang="en-US" dirty="0"/>
          </a:p>
        </p:txBody>
      </p:sp>
    </p:spTree>
    <p:extLst>
      <p:ext uri="{BB962C8B-B14F-4D97-AF65-F5344CB8AC3E}">
        <p14:creationId xmlns:p14="http://schemas.microsoft.com/office/powerpoint/2010/main" val="926540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Beware the second bullet.</a:t>
            </a:r>
          </a:p>
        </p:txBody>
      </p:sp>
      <p:sp>
        <p:nvSpPr>
          <p:cNvPr id="4" name="Slide Number Placeholder 3"/>
          <p:cNvSpPr>
            <a:spLocks noGrp="1"/>
          </p:cNvSpPr>
          <p:nvPr>
            <p:ph type="sldNum" sz="quarter" idx="10"/>
          </p:nvPr>
        </p:nvSpPr>
        <p:spPr/>
        <p:txBody>
          <a:bodyPr/>
          <a:lstStyle/>
          <a:p>
            <a:fld id="{D242FE6A-6F22-423E-8E1E-1794A1BAB4CA}" type="slidenum">
              <a:rPr lang="en-US" smtClean="0"/>
              <a:t>22</a:t>
            </a:fld>
            <a:endParaRPr lang="en-US" dirty="0"/>
          </a:p>
        </p:txBody>
      </p:sp>
    </p:spTree>
    <p:extLst>
      <p:ext uri="{BB962C8B-B14F-4D97-AF65-F5344CB8AC3E}">
        <p14:creationId xmlns:p14="http://schemas.microsoft.com/office/powerpoint/2010/main" val="104161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handbooks currently available in the Scout Shop and Kindle.</a:t>
            </a:r>
          </a:p>
          <a:p>
            <a:endParaRPr lang="en-US" dirty="0"/>
          </a:p>
          <a:p>
            <a:r>
              <a:rPr lang="en-US" dirty="0"/>
              <a:t>Does your scout have one of these?  Are they current?</a:t>
            </a:r>
          </a:p>
          <a:p>
            <a:endParaRPr lang="en-US" dirty="0"/>
          </a:p>
          <a:p>
            <a:r>
              <a:rPr lang="en-US" dirty="0"/>
              <a:t>No, these are 2019 editions and we are in 2020.  </a:t>
            </a:r>
          </a:p>
        </p:txBody>
      </p:sp>
      <p:sp>
        <p:nvSpPr>
          <p:cNvPr id="4" name="Slide Number Placeholder 3"/>
          <p:cNvSpPr>
            <a:spLocks noGrp="1"/>
          </p:cNvSpPr>
          <p:nvPr>
            <p:ph type="sldNum" sz="quarter" idx="5"/>
          </p:nvPr>
        </p:nvSpPr>
        <p:spPr/>
        <p:txBody>
          <a:bodyPr/>
          <a:lstStyle/>
          <a:p>
            <a:fld id="{D242FE6A-6F22-423E-8E1E-1794A1BAB4CA}" type="slidenum">
              <a:rPr lang="en-US" smtClean="0"/>
              <a:t>3</a:t>
            </a:fld>
            <a:endParaRPr lang="en-US" dirty="0"/>
          </a:p>
        </p:txBody>
      </p:sp>
    </p:spTree>
    <p:extLst>
      <p:ext uri="{BB962C8B-B14F-4D97-AF65-F5344CB8AC3E}">
        <p14:creationId xmlns:p14="http://schemas.microsoft.com/office/powerpoint/2010/main" val="119089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Youth’s role is to plan, develop and give leadership to others in a project benefitting a community organization. </a:t>
            </a:r>
          </a:p>
          <a:p>
            <a:endParaRPr lang="en-US" sz="1400" dirty="0"/>
          </a:p>
          <a:p>
            <a:r>
              <a:rPr lang="en-US" sz="1400" dirty="0"/>
              <a:t>Define Leadership!!</a:t>
            </a:r>
          </a:p>
          <a:p>
            <a:endParaRPr lang="en-US" sz="1400" dirty="0"/>
          </a:p>
          <a:p>
            <a:r>
              <a:rPr lang="en-US" sz="1400" dirty="0"/>
              <a:t>Parents and unit leaders coach or mentor.  ANY TRICKS OR HINTS??</a:t>
            </a:r>
          </a:p>
          <a:p>
            <a:endParaRPr lang="en-US" sz="1400" dirty="0"/>
          </a:p>
          <a:p>
            <a:r>
              <a:rPr lang="en-US" sz="1400" dirty="0"/>
              <a:t>They ensure that applicable BSA’s policies and procedures are followed:</a:t>
            </a:r>
          </a:p>
          <a:p>
            <a:pPr marL="640556" lvl="1" indent="-174697">
              <a:buFont typeface="Arial" panose="020B0604020202020204" pitchFamily="34" charset="0"/>
              <a:buChar char="•"/>
            </a:pPr>
            <a:r>
              <a:rPr lang="en-US" sz="1400" dirty="0"/>
              <a:t>Tool use</a:t>
            </a:r>
          </a:p>
          <a:p>
            <a:pPr marL="640556" lvl="1" indent="-174697">
              <a:buFont typeface="Arial" panose="020B0604020202020204" pitchFamily="34" charset="0"/>
              <a:buChar char="•"/>
            </a:pPr>
            <a:r>
              <a:rPr lang="en-US" sz="1400" dirty="0"/>
              <a:t>Working at elevations</a:t>
            </a:r>
          </a:p>
          <a:p>
            <a:pPr marL="640556" lvl="1" indent="-174697">
              <a:buFont typeface="Arial" panose="020B0604020202020204" pitchFamily="34" charset="0"/>
              <a:buChar char="•"/>
            </a:pPr>
            <a:r>
              <a:rPr lang="en-US" sz="1400" dirty="0"/>
              <a:t>Working in excavations</a:t>
            </a:r>
          </a:p>
          <a:p>
            <a:pPr marL="640556" lvl="1" indent="-174697">
              <a:buFont typeface="Arial" panose="020B0604020202020204" pitchFamily="34" charset="0"/>
              <a:buChar char="•"/>
            </a:pPr>
            <a:r>
              <a:rPr lang="en-US" sz="1400" dirty="0"/>
              <a:t>Service Project Planning Guide—health and safety emphasis</a:t>
            </a:r>
          </a:p>
          <a:p>
            <a:pPr marL="640556" lvl="1" indent="-174697">
              <a:buFont typeface="Arial" panose="020B0604020202020204" pitchFamily="34" charset="0"/>
              <a:buChar char="•"/>
            </a:pPr>
            <a:r>
              <a:rPr lang="en-US" sz="1400" dirty="0"/>
              <a:t>Guide to Safe Scouting</a:t>
            </a:r>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23</a:t>
            </a:fld>
            <a:endParaRPr lang="en-US" dirty="0"/>
          </a:p>
        </p:txBody>
      </p:sp>
    </p:spTree>
    <p:extLst>
      <p:ext uri="{BB962C8B-B14F-4D97-AF65-F5344CB8AC3E}">
        <p14:creationId xmlns:p14="http://schemas.microsoft.com/office/powerpoint/2010/main" val="23699498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Emphasis header.  Form designed for 8 or 9 point type.  How big is that?</a:t>
            </a:r>
          </a:p>
          <a:p>
            <a:endParaRPr lang="en-US" sz="1400" dirty="0"/>
          </a:p>
          <a:p>
            <a:r>
              <a:rPr lang="en-US" sz="1400" dirty="0"/>
              <a:t>CAN YOU WRITE THAT SMALL?  CAN YOUR PEN? CAN YOUR YOUTH?</a:t>
            </a:r>
          </a:p>
          <a:p>
            <a:endParaRPr lang="en-US" sz="1400" dirty="0"/>
          </a:p>
          <a:p>
            <a:r>
              <a:rPr lang="en-US" sz="1400" dirty="0"/>
              <a:t>First thing is to look in the page 2 bottom right hand corner.  </a:t>
            </a:r>
          </a:p>
        </p:txBody>
      </p:sp>
      <p:sp>
        <p:nvSpPr>
          <p:cNvPr id="4" name="Slide Number Placeholder 3"/>
          <p:cNvSpPr>
            <a:spLocks noGrp="1"/>
          </p:cNvSpPr>
          <p:nvPr>
            <p:ph type="sldNum" sz="quarter" idx="10"/>
          </p:nvPr>
        </p:nvSpPr>
        <p:spPr/>
        <p:txBody>
          <a:bodyPr/>
          <a:lstStyle/>
          <a:p>
            <a:fld id="{D242FE6A-6F22-423E-8E1E-1794A1BAB4CA}" type="slidenum">
              <a:rPr lang="en-US" smtClean="0"/>
              <a:t>25</a:t>
            </a:fld>
            <a:endParaRPr lang="en-US" dirty="0"/>
          </a:p>
        </p:txBody>
      </p:sp>
    </p:spTree>
    <p:extLst>
      <p:ext uri="{BB962C8B-B14F-4D97-AF65-F5344CB8AC3E}">
        <p14:creationId xmlns:p14="http://schemas.microsoft.com/office/powerpoint/2010/main" val="1329860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Is this the correct form??</a:t>
            </a:r>
          </a:p>
          <a:p>
            <a:endParaRPr lang="en-US" sz="1400" dirty="0"/>
          </a:p>
          <a:p>
            <a:r>
              <a:rPr lang="en-US" sz="1400" dirty="0"/>
              <a:t>How many editions can you find with an internet search?  How many are correct?  </a:t>
            </a:r>
          </a:p>
          <a:p>
            <a:endParaRPr lang="en-US" sz="1400" dirty="0"/>
          </a:p>
          <a:p>
            <a:r>
              <a:rPr lang="en-US" sz="1400" dirty="0"/>
              <a:t>Remember, early on, I said that requirements for ALL Scout ranks are in SCOUTS BSA REQUIREMENTS.  They change each year.  This year the change removed the Varsity Scout positions of responsibility.  </a:t>
            </a:r>
          </a:p>
          <a:p>
            <a:endParaRPr lang="en-US" sz="1400" dirty="0"/>
          </a:p>
        </p:txBody>
      </p:sp>
      <p:sp>
        <p:nvSpPr>
          <p:cNvPr id="4" name="Slide Number Placeholder 3"/>
          <p:cNvSpPr>
            <a:spLocks noGrp="1"/>
          </p:cNvSpPr>
          <p:nvPr>
            <p:ph type="sldNum" sz="quarter" idx="10"/>
          </p:nvPr>
        </p:nvSpPr>
        <p:spPr/>
        <p:txBody>
          <a:bodyPr/>
          <a:lstStyle/>
          <a:p>
            <a:fld id="{D242FE6A-6F22-423E-8E1E-1794A1BAB4CA}" type="slidenum">
              <a:rPr lang="en-US" smtClean="0"/>
              <a:t>26</a:t>
            </a:fld>
            <a:endParaRPr lang="en-US" dirty="0"/>
          </a:p>
        </p:txBody>
      </p:sp>
    </p:spTree>
    <p:extLst>
      <p:ext uri="{BB962C8B-B14F-4D97-AF65-F5344CB8AC3E}">
        <p14:creationId xmlns:p14="http://schemas.microsoft.com/office/powerpoint/2010/main" val="26469184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This is an optional page that goes directly to the National Eagle Scout AssociationIt is explained on the next couple of slides.  </a:t>
            </a:r>
          </a:p>
          <a:p>
            <a:endParaRPr lang="en-US" sz="1400" dirty="0"/>
          </a:p>
          <a:p>
            <a:r>
              <a:rPr lang="en-US" sz="1400" dirty="0"/>
              <a:t>Only two requirements to join NESA:</a:t>
            </a:r>
          </a:p>
          <a:p>
            <a:pPr lvl="1"/>
            <a:r>
              <a:rPr lang="en-US" sz="1400" dirty="0"/>
              <a:t>Earn Eagle Scout</a:t>
            </a:r>
          </a:p>
          <a:p>
            <a:pPr lvl="1"/>
            <a:r>
              <a:rPr lang="en-US" sz="1400" dirty="0"/>
              <a:t>Pay Dues</a:t>
            </a:r>
          </a:p>
        </p:txBody>
      </p:sp>
      <p:sp>
        <p:nvSpPr>
          <p:cNvPr id="4" name="Slide Number Placeholder 3"/>
          <p:cNvSpPr>
            <a:spLocks noGrp="1"/>
          </p:cNvSpPr>
          <p:nvPr>
            <p:ph type="sldNum" sz="quarter" idx="10"/>
          </p:nvPr>
        </p:nvSpPr>
        <p:spPr/>
        <p:txBody>
          <a:bodyPr/>
          <a:lstStyle/>
          <a:p>
            <a:fld id="{D242FE6A-6F22-423E-8E1E-1794A1BAB4CA}" type="slidenum">
              <a:rPr lang="en-US" smtClean="0"/>
              <a:t>27</a:t>
            </a:fld>
            <a:endParaRPr lang="en-US" dirty="0"/>
          </a:p>
        </p:txBody>
      </p:sp>
    </p:spTree>
    <p:extLst>
      <p:ext uri="{BB962C8B-B14F-4D97-AF65-F5344CB8AC3E}">
        <p14:creationId xmlns:p14="http://schemas.microsoft.com/office/powerpoint/2010/main" val="817593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They award scholarships.  </a:t>
            </a:r>
          </a:p>
        </p:txBody>
      </p:sp>
      <p:sp>
        <p:nvSpPr>
          <p:cNvPr id="4" name="Slide Number Placeholder 3"/>
          <p:cNvSpPr>
            <a:spLocks noGrp="1"/>
          </p:cNvSpPr>
          <p:nvPr>
            <p:ph type="sldNum" sz="quarter" idx="10"/>
          </p:nvPr>
        </p:nvSpPr>
        <p:spPr/>
        <p:txBody>
          <a:bodyPr/>
          <a:lstStyle/>
          <a:p>
            <a:fld id="{D242FE6A-6F22-423E-8E1E-1794A1BAB4CA}" type="slidenum">
              <a:rPr lang="en-US" smtClean="0"/>
              <a:t>28</a:t>
            </a:fld>
            <a:endParaRPr lang="en-US" dirty="0"/>
          </a:p>
        </p:txBody>
      </p:sp>
    </p:spTree>
    <p:extLst>
      <p:ext uri="{BB962C8B-B14F-4D97-AF65-F5344CB8AC3E}">
        <p14:creationId xmlns:p14="http://schemas.microsoft.com/office/powerpoint/2010/main" val="4898301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that there were $600,000.00 worth awarded in 2016.</a:t>
            </a:r>
          </a:p>
        </p:txBody>
      </p:sp>
      <p:sp>
        <p:nvSpPr>
          <p:cNvPr id="4" name="Slide Number Placeholder 3"/>
          <p:cNvSpPr>
            <a:spLocks noGrp="1"/>
          </p:cNvSpPr>
          <p:nvPr>
            <p:ph type="sldNum" sz="quarter" idx="10"/>
          </p:nvPr>
        </p:nvSpPr>
        <p:spPr/>
        <p:txBody>
          <a:bodyPr/>
          <a:lstStyle/>
          <a:p>
            <a:fld id="{D242FE6A-6F22-423E-8E1E-1794A1BAB4CA}" type="slidenum">
              <a:rPr lang="en-US" smtClean="0"/>
              <a:t>29</a:t>
            </a:fld>
            <a:endParaRPr lang="en-US" dirty="0"/>
          </a:p>
        </p:txBody>
      </p:sp>
    </p:spTree>
    <p:extLst>
      <p:ext uri="{BB962C8B-B14F-4D97-AF65-F5344CB8AC3E}">
        <p14:creationId xmlns:p14="http://schemas.microsoft.com/office/powerpoint/2010/main" val="300564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Here is a hint that could save a lot of time.  The Eagle Scout Rank Application certification program apparently is the only part of the advancement systems that checks award (merit badges, ranks) dates against enrollment dates.  All awards must be earned after first enrollment in Scouts BSA.  It also checks Life and Star board of review dates for minimum tenure for the rank.  </a:t>
            </a:r>
          </a:p>
          <a:p>
            <a:endParaRPr lang="en-US" sz="1400" dirty="0"/>
          </a:p>
          <a:p>
            <a:r>
              <a:rPr lang="en-US" sz="1400" dirty="0"/>
              <a:t>Internet Advancement 2.0 and SCOUTBOOK are the unit accesses to SCOUTNET database.  The council staff has another method to access the database.  I MAY USE THE TERMS INTERCHANGEABLY AS I WORK WITH BOTH SIDES OF THE HOUSE.  </a:t>
            </a:r>
          </a:p>
        </p:txBody>
      </p:sp>
      <p:sp>
        <p:nvSpPr>
          <p:cNvPr id="4" name="Slide Number Placeholder 3"/>
          <p:cNvSpPr>
            <a:spLocks noGrp="1"/>
          </p:cNvSpPr>
          <p:nvPr>
            <p:ph type="sldNum" sz="quarter" idx="10"/>
          </p:nvPr>
        </p:nvSpPr>
        <p:spPr/>
        <p:txBody>
          <a:bodyPr/>
          <a:lstStyle/>
          <a:p>
            <a:fld id="{D242FE6A-6F22-423E-8E1E-1794A1BAB4CA}" type="slidenum">
              <a:rPr lang="en-US" smtClean="0"/>
              <a:t>30</a:t>
            </a:fld>
            <a:endParaRPr lang="en-US" dirty="0"/>
          </a:p>
        </p:txBody>
      </p:sp>
    </p:spTree>
    <p:extLst>
      <p:ext uri="{BB962C8B-B14F-4D97-AF65-F5344CB8AC3E}">
        <p14:creationId xmlns:p14="http://schemas.microsoft.com/office/powerpoint/2010/main" val="267218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pic>
        <p:nvPicPr>
          <p:cNvPr id="6" name="Picture 5">
            <a:extLst>
              <a:ext uri="{FF2B5EF4-FFF2-40B4-BE49-F238E27FC236}">
                <a16:creationId xmlns:a16="http://schemas.microsoft.com/office/drawing/2014/main" id="{C0673E0C-A6EB-4E50-981F-8961A01EB8F9}"/>
              </a:ext>
            </a:extLst>
          </p:cNvPr>
          <p:cNvPicPr>
            <a:picLocks noChangeAspect="1"/>
          </p:cNvPicPr>
          <p:nvPr/>
        </p:nvPicPr>
        <p:blipFill>
          <a:blip r:embed="rId3"/>
          <a:stretch>
            <a:fillRect/>
          </a:stretch>
        </p:blipFill>
        <p:spPr>
          <a:xfrm>
            <a:off x="400050" y="4438650"/>
            <a:ext cx="6210300" cy="3257550"/>
          </a:xfrm>
          <a:prstGeom prst="rect">
            <a:avLst/>
          </a:prstGeom>
        </p:spPr>
      </p:pic>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fld id="{D242FE6A-6F22-423E-8E1E-1794A1BAB4CA}" type="slidenum">
              <a:rPr lang="en-US" smtClean="0"/>
              <a:t>31</a:t>
            </a:fld>
            <a:endParaRPr lang="en-US" dirty="0"/>
          </a:p>
        </p:txBody>
      </p:sp>
    </p:spTree>
    <p:extLst>
      <p:ext uri="{BB962C8B-B14F-4D97-AF65-F5344CB8AC3E}">
        <p14:creationId xmlns:p14="http://schemas.microsoft.com/office/powerpoint/2010/main" val="40846155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Filling out this downloadable fillable pdf document ensure legibility.  Spacing is such that most cannot print legibly small enough to include all the information.  Data entered electronically on the first page carries over to the second. </a:t>
            </a:r>
          </a:p>
          <a:p>
            <a:endParaRPr lang="en-US" sz="1400" dirty="0"/>
          </a:p>
          <a:p>
            <a:r>
              <a:rPr lang="en-US" sz="1400" dirty="0"/>
              <a:t>The name, including spaces,  is limited to the number of boxes.</a:t>
            </a:r>
          </a:p>
          <a:p>
            <a:endParaRPr lang="en-US" sz="1400" dirty="0"/>
          </a:p>
          <a:p>
            <a:r>
              <a:rPr lang="en-US" sz="1400" dirty="0"/>
              <a:t>Anecdote about 40 characters.</a:t>
            </a:r>
          </a:p>
        </p:txBody>
      </p:sp>
      <p:sp>
        <p:nvSpPr>
          <p:cNvPr id="4" name="Slide Number Placeholder 3"/>
          <p:cNvSpPr>
            <a:spLocks noGrp="1"/>
          </p:cNvSpPr>
          <p:nvPr>
            <p:ph type="sldNum" sz="quarter" idx="10"/>
          </p:nvPr>
        </p:nvSpPr>
        <p:spPr/>
        <p:txBody>
          <a:bodyPr/>
          <a:lstStyle/>
          <a:p>
            <a:fld id="{D242FE6A-6F22-423E-8E1E-1794A1BAB4CA}" type="slidenum">
              <a:rPr lang="en-US" smtClean="0"/>
              <a:t>32</a:t>
            </a:fld>
            <a:endParaRPr lang="en-US" dirty="0"/>
          </a:p>
        </p:txBody>
      </p:sp>
    </p:spTree>
    <p:extLst>
      <p:ext uri="{BB962C8B-B14F-4D97-AF65-F5344CB8AC3E}">
        <p14:creationId xmlns:p14="http://schemas.microsoft.com/office/powerpoint/2010/main" val="634762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due to the circumstances that existed on March 19</a:t>
            </a:r>
            <a:r>
              <a:rPr lang="en-US" baseline="30000" dirty="0"/>
              <a:t>th</a:t>
            </a:r>
            <a:r>
              <a:rPr lang="en-US" dirty="0"/>
              <a:t>, National granted our Scout Executive the authority to grant extensions under the limitations outlined below.  This authority exists through September 30, 2020.  Authority to Grant of extensions post marked after that date remains with the National Council.  </a:t>
            </a:r>
          </a:p>
          <a:p>
            <a:r>
              <a:rPr lang="en-US" dirty="0"/>
              <a:t>1. The Scout, the Scout’s parent or guardian, the unit leader, or a member of the unit committee may submit a letter request, identifying the scout and signed and dated by the author to the San Francisco Bay Area Council, 1001 Davis Street, San Leandro, CA 94577-1514 Attention COVID-19 via the </a:t>
            </a:r>
            <a:r>
              <a:rPr lang="en-US" u="sng" dirty="0"/>
              <a:t>U. S. Postal Service</a:t>
            </a:r>
            <a:r>
              <a:rPr lang="en-US" dirty="0"/>
              <a:t>.  It should be sent by registered or certified mail so a record of sending and receiving is made.  Responses will be after the office is reopened.  </a:t>
            </a:r>
          </a:p>
          <a:p>
            <a:r>
              <a:rPr lang="en-US" dirty="0"/>
              <a:t>2. The request must document the circumstances.  Provide a summary of action needed to complete a requirement or project and the impact of the civic restriction.  Make and keep a copy in a safe place.  </a:t>
            </a:r>
          </a:p>
          <a:p>
            <a:r>
              <a:rPr lang="en-US" dirty="0"/>
              <a:t>3.  SFBAC can grant a 3 month extension under limitations established on March 19, 2020:</a:t>
            </a:r>
          </a:p>
          <a:p>
            <a:r>
              <a:rPr lang="en-US" dirty="0"/>
              <a:t>It is established that COVID-19 disruptions were the only circumstances that delayed work on Eagle Scout/Summit/Quartermaster project of merit badge requirements.  </a:t>
            </a:r>
          </a:p>
          <a:p>
            <a:r>
              <a:rPr lang="en-US" dirty="0"/>
              <a:t>Eagle extensions will only be granted to youth in Scouts BSA who have already achieved Life rank.</a:t>
            </a:r>
          </a:p>
          <a:p>
            <a:pPr lvl="0"/>
            <a:r>
              <a:rPr lang="en-US" dirty="0"/>
              <a:t>A written response of the outcome of the request will be mailed to the youth. This response must be attached to their Eagle/Summit/Quartermaster rank application. For Eagle, the extension will be for 3 months from the youth’s 18</a:t>
            </a:r>
            <a:r>
              <a:rPr lang="en-US" baseline="30000" dirty="0"/>
              <a:t>th</a:t>
            </a:r>
            <a:r>
              <a:rPr lang="en-US" dirty="0"/>
              <a:t> birthday; for Summit/Quartermaster, the extension will be for 3 months from the youth’s 21</a:t>
            </a:r>
            <a:r>
              <a:rPr lang="en-US" baseline="30000" dirty="0"/>
              <a:t>st</a:t>
            </a:r>
            <a:r>
              <a:rPr lang="en-US" dirty="0"/>
              <a:t> birthday.   </a:t>
            </a:r>
          </a:p>
          <a:p>
            <a:pPr lvl="0"/>
            <a:r>
              <a:rPr lang="en-US" dirty="0"/>
              <a:t>Upon turning 18, the Scout must submit a completed adult application and successfully complete Youth Protection Training.  </a:t>
            </a:r>
          </a:p>
          <a:p>
            <a:r>
              <a:rPr lang="en-US" dirty="0"/>
              <a:t> </a:t>
            </a:r>
          </a:p>
          <a:p>
            <a:r>
              <a:rPr lang="en-US" dirty="0"/>
              <a:t>The authority for councils to grant extensions is temporary, lasting only through Sept. 30, 2020. </a:t>
            </a:r>
          </a:p>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33</a:t>
            </a:fld>
            <a:endParaRPr lang="en-US" dirty="0"/>
          </a:p>
        </p:txBody>
      </p:sp>
    </p:spTree>
    <p:extLst>
      <p:ext uri="{BB962C8B-B14F-4D97-AF65-F5344CB8AC3E}">
        <p14:creationId xmlns:p14="http://schemas.microsoft.com/office/powerpoint/2010/main" val="1594830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2020 edition—good through this year.  2021 should be available next February.</a:t>
            </a:r>
          </a:p>
          <a:p>
            <a:endParaRPr lang="en-US" dirty="0"/>
          </a:p>
          <a:p>
            <a:r>
              <a:rPr lang="en-US" dirty="0"/>
              <a:t>Going to take a look at the back of the cover.</a:t>
            </a:r>
          </a:p>
        </p:txBody>
      </p:sp>
      <p:sp>
        <p:nvSpPr>
          <p:cNvPr id="4" name="Slide Number Placeholder 3"/>
          <p:cNvSpPr>
            <a:spLocks noGrp="1"/>
          </p:cNvSpPr>
          <p:nvPr>
            <p:ph type="sldNum" sz="quarter" idx="10"/>
          </p:nvPr>
        </p:nvSpPr>
        <p:spPr/>
        <p:txBody>
          <a:bodyPr/>
          <a:lstStyle/>
          <a:p>
            <a:fld id="{D242FE6A-6F22-423E-8E1E-1794A1BAB4CA}" type="slidenum">
              <a:rPr lang="en-US" smtClean="0"/>
              <a:t>4</a:t>
            </a:fld>
            <a:endParaRPr lang="en-US" dirty="0"/>
          </a:p>
        </p:txBody>
      </p:sp>
    </p:spTree>
    <p:extLst>
      <p:ext uri="{BB962C8B-B14F-4D97-AF65-F5344CB8AC3E}">
        <p14:creationId xmlns:p14="http://schemas.microsoft.com/office/powerpoint/2010/main" val="16915232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Include your district review coordinator and district advancement chair in this process.  </a:t>
            </a:r>
          </a:p>
        </p:txBody>
      </p:sp>
      <p:sp>
        <p:nvSpPr>
          <p:cNvPr id="4" name="Slide Number Placeholder 3"/>
          <p:cNvSpPr>
            <a:spLocks noGrp="1"/>
          </p:cNvSpPr>
          <p:nvPr>
            <p:ph type="sldNum" sz="quarter" idx="10"/>
          </p:nvPr>
        </p:nvSpPr>
        <p:spPr/>
        <p:txBody>
          <a:bodyPr/>
          <a:lstStyle/>
          <a:p>
            <a:fld id="{D242FE6A-6F22-423E-8E1E-1794A1BAB4CA}" type="slidenum">
              <a:rPr lang="en-US" smtClean="0"/>
              <a:t>34</a:t>
            </a:fld>
            <a:endParaRPr lang="en-US" dirty="0"/>
          </a:p>
        </p:txBody>
      </p:sp>
    </p:spTree>
    <p:extLst>
      <p:ext uri="{BB962C8B-B14F-4D97-AF65-F5344CB8AC3E}">
        <p14:creationId xmlns:p14="http://schemas.microsoft.com/office/powerpoint/2010/main" val="32687930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active mean?  </a:t>
            </a:r>
          </a:p>
          <a:p>
            <a:r>
              <a:rPr lang="en-US" dirty="0"/>
              <a:t>Nationally, the most important is registration—a great topic as we are doing our annual re-charter.  The scout must be registered in the unit from which he reports a Position of Responsibility.  A scout may be multiple registered with the unit leaders agreeing which is mentoring advancement. </a:t>
            </a:r>
          </a:p>
        </p:txBody>
      </p:sp>
      <p:sp>
        <p:nvSpPr>
          <p:cNvPr id="4" name="Slide Number Placeholder 3"/>
          <p:cNvSpPr>
            <a:spLocks noGrp="1"/>
          </p:cNvSpPr>
          <p:nvPr>
            <p:ph type="sldNum" sz="quarter" idx="10"/>
          </p:nvPr>
        </p:nvSpPr>
        <p:spPr/>
        <p:txBody>
          <a:bodyPr/>
          <a:lstStyle/>
          <a:p>
            <a:fld id="{D242FE6A-6F22-423E-8E1E-1794A1BAB4CA}" type="slidenum">
              <a:rPr lang="en-US" smtClean="0"/>
              <a:t>35</a:t>
            </a:fld>
            <a:endParaRPr lang="en-US" dirty="0"/>
          </a:p>
        </p:txBody>
      </p:sp>
    </p:spTree>
    <p:extLst>
      <p:ext uri="{BB962C8B-B14F-4D97-AF65-F5344CB8AC3E}">
        <p14:creationId xmlns:p14="http://schemas.microsoft.com/office/powerpoint/2010/main" val="12532134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Same as all other ranks.  Difference is where the board of review is held.  All other ranks (and Eagle Palms) are unit committee boards of review.  Eagle Scout boards are convened by the district.  These recommendations, along with the statement and workbook introduce the youth to the board.</a:t>
            </a:r>
          </a:p>
        </p:txBody>
      </p:sp>
      <p:sp>
        <p:nvSpPr>
          <p:cNvPr id="4" name="Slide Number Placeholder 3"/>
          <p:cNvSpPr>
            <a:spLocks noGrp="1"/>
          </p:cNvSpPr>
          <p:nvPr>
            <p:ph type="sldNum" sz="quarter" idx="10"/>
          </p:nvPr>
        </p:nvSpPr>
        <p:spPr/>
        <p:txBody>
          <a:bodyPr/>
          <a:lstStyle/>
          <a:p>
            <a:fld id="{D242FE6A-6F22-423E-8E1E-1794A1BAB4CA}" type="slidenum">
              <a:rPr lang="en-US" smtClean="0"/>
              <a:t>36</a:t>
            </a:fld>
            <a:endParaRPr lang="en-US" dirty="0"/>
          </a:p>
        </p:txBody>
      </p:sp>
    </p:spTree>
    <p:extLst>
      <p:ext uri="{BB962C8B-B14F-4D97-AF65-F5344CB8AC3E}">
        <p14:creationId xmlns:p14="http://schemas.microsoft.com/office/powerpoint/2010/main" val="24182581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sample of the template in use is after the next slide..</a:t>
            </a:r>
          </a:p>
        </p:txBody>
      </p:sp>
      <p:sp>
        <p:nvSpPr>
          <p:cNvPr id="4" name="Slide Number Placeholder 3"/>
          <p:cNvSpPr>
            <a:spLocks noGrp="1"/>
          </p:cNvSpPr>
          <p:nvPr>
            <p:ph type="sldNum" sz="quarter" idx="10"/>
          </p:nvPr>
        </p:nvSpPr>
        <p:spPr/>
        <p:txBody>
          <a:bodyPr/>
          <a:lstStyle/>
          <a:p>
            <a:fld id="{D242FE6A-6F22-423E-8E1E-1794A1BAB4CA}" type="slidenum">
              <a:rPr lang="en-US" smtClean="0"/>
              <a:t>37</a:t>
            </a:fld>
            <a:endParaRPr lang="en-US" dirty="0"/>
          </a:p>
        </p:txBody>
      </p:sp>
    </p:spTree>
    <p:extLst>
      <p:ext uri="{BB962C8B-B14F-4D97-AF65-F5344CB8AC3E}">
        <p14:creationId xmlns:p14="http://schemas.microsoft.com/office/powerpoint/2010/main" val="17798177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documents has been re-written to be gender neutral and that will be posted after the staff can return to the service center. </a:t>
            </a:r>
          </a:p>
        </p:txBody>
      </p:sp>
      <p:sp>
        <p:nvSpPr>
          <p:cNvPr id="4" name="Slide Number Placeholder 3"/>
          <p:cNvSpPr>
            <a:spLocks noGrp="1"/>
          </p:cNvSpPr>
          <p:nvPr>
            <p:ph type="sldNum" sz="quarter" idx="10"/>
          </p:nvPr>
        </p:nvSpPr>
        <p:spPr/>
        <p:txBody>
          <a:bodyPr/>
          <a:lstStyle/>
          <a:p>
            <a:fld id="{D242FE6A-6F22-423E-8E1E-1794A1BAB4CA}" type="slidenum">
              <a:rPr lang="en-US" smtClean="0"/>
              <a:t>38</a:t>
            </a:fld>
            <a:endParaRPr lang="en-US" dirty="0"/>
          </a:p>
        </p:txBody>
      </p:sp>
    </p:spTree>
    <p:extLst>
      <p:ext uri="{BB962C8B-B14F-4D97-AF65-F5344CB8AC3E}">
        <p14:creationId xmlns:p14="http://schemas.microsoft.com/office/powerpoint/2010/main" val="31086020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sample of the envelope created from the Mission Peak District template.  There is a template for each of the six San Francisco Bay Area Council District Review Coordinators.  </a:t>
            </a:r>
          </a:p>
        </p:txBody>
      </p:sp>
      <p:sp>
        <p:nvSpPr>
          <p:cNvPr id="4" name="Slide Number Placeholder 3"/>
          <p:cNvSpPr>
            <a:spLocks noGrp="1"/>
          </p:cNvSpPr>
          <p:nvPr>
            <p:ph type="sldNum" sz="quarter" idx="10"/>
          </p:nvPr>
        </p:nvSpPr>
        <p:spPr/>
        <p:txBody>
          <a:bodyPr/>
          <a:lstStyle/>
          <a:p>
            <a:fld id="{D242FE6A-6F22-423E-8E1E-1794A1BAB4CA}" type="slidenum">
              <a:rPr lang="en-US" smtClean="0"/>
              <a:t>39</a:t>
            </a:fld>
            <a:endParaRPr lang="en-US" dirty="0"/>
          </a:p>
        </p:txBody>
      </p:sp>
    </p:spTree>
    <p:extLst>
      <p:ext uri="{BB962C8B-B14F-4D97-AF65-F5344CB8AC3E}">
        <p14:creationId xmlns:p14="http://schemas.microsoft.com/office/powerpoint/2010/main" val="2417455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point here is that the letter is addressed to the San Francisco Bay Area Council.  Federal Law requires the letter to be held for the council in the form of the board of review. </a:t>
            </a:r>
          </a:p>
          <a:p>
            <a:endParaRPr lang="en-US" dirty="0"/>
          </a:p>
          <a:p>
            <a:r>
              <a:rPr lang="en-US" dirty="0"/>
              <a:t>The letter will be used in the advancement process and then destroyed.  Boards are instructed not to share the contents with the Eagle candidate. </a:t>
            </a:r>
          </a:p>
        </p:txBody>
      </p:sp>
      <p:sp>
        <p:nvSpPr>
          <p:cNvPr id="4" name="Slide Number Placeholder 3"/>
          <p:cNvSpPr>
            <a:spLocks noGrp="1"/>
          </p:cNvSpPr>
          <p:nvPr>
            <p:ph type="sldNum" sz="quarter" idx="10"/>
          </p:nvPr>
        </p:nvSpPr>
        <p:spPr/>
        <p:txBody>
          <a:bodyPr/>
          <a:lstStyle/>
          <a:p>
            <a:fld id="{D242FE6A-6F22-423E-8E1E-1794A1BAB4CA}" type="slidenum">
              <a:rPr lang="en-US" smtClean="0"/>
              <a:t>40</a:t>
            </a:fld>
            <a:endParaRPr lang="en-US" dirty="0"/>
          </a:p>
        </p:txBody>
      </p:sp>
    </p:spTree>
    <p:extLst>
      <p:ext uri="{BB962C8B-B14F-4D97-AF65-F5344CB8AC3E}">
        <p14:creationId xmlns:p14="http://schemas.microsoft.com/office/powerpoint/2010/main" val="16887805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Information needed to delivered a sealed envelop to the Board of Review.</a:t>
            </a:r>
          </a:p>
        </p:txBody>
      </p:sp>
      <p:sp>
        <p:nvSpPr>
          <p:cNvPr id="4" name="Slide Number Placeholder 3"/>
          <p:cNvSpPr>
            <a:spLocks noGrp="1"/>
          </p:cNvSpPr>
          <p:nvPr>
            <p:ph type="sldNum" sz="quarter" idx="10"/>
          </p:nvPr>
        </p:nvSpPr>
        <p:spPr/>
        <p:txBody>
          <a:bodyPr/>
          <a:lstStyle/>
          <a:p>
            <a:fld id="{D242FE6A-6F22-423E-8E1E-1794A1BAB4CA}" type="slidenum">
              <a:rPr lang="en-US" smtClean="0"/>
              <a:t>41</a:t>
            </a:fld>
            <a:endParaRPr lang="en-US" dirty="0"/>
          </a:p>
        </p:txBody>
      </p:sp>
    </p:spTree>
    <p:extLst>
      <p:ext uri="{BB962C8B-B14F-4D97-AF65-F5344CB8AC3E}">
        <p14:creationId xmlns:p14="http://schemas.microsoft.com/office/powerpoint/2010/main" val="2265071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that the scout prepare the envelops, after agreement with the reference and provide postage.  They cannot be involved in the delivery of the letters.</a:t>
            </a:r>
          </a:p>
        </p:txBody>
      </p:sp>
      <p:sp>
        <p:nvSpPr>
          <p:cNvPr id="4" name="Slide Number Placeholder 3"/>
          <p:cNvSpPr>
            <a:spLocks noGrp="1"/>
          </p:cNvSpPr>
          <p:nvPr>
            <p:ph type="sldNum" sz="quarter" idx="10"/>
          </p:nvPr>
        </p:nvSpPr>
        <p:spPr/>
        <p:txBody>
          <a:bodyPr/>
          <a:lstStyle/>
          <a:p>
            <a:fld id="{D242FE6A-6F22-423E-8E1E-1794A1BAB4CA}" type="slidenum">
              <a:rPr lang="en-US" smtClean="0"/>
              <a:t>42</a:t>
            </a:fld>
            <a:endParaRPr lang="en-US" dirty="0"/>
          </a:p>
        </p:txBody>
      </p:sp>
    </p:spTree>
    <p:extLst>
      <p:ext uri="{BB962C8B-B14F-4D97-AF65-F5344CB8AC3E}">
        <p14:creationId xmlns:p14="http://schemas.microsoft.com/office/powerpoint/2010/main" val="310827647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Numbers 7, 8 and 10 have options.  The ones crossed out in those boxes can be entered in a blank box.  These dates must agree with those in SCOUTNET and can be checked by the unit Advancement Coordinator using Internet Advancement.</a:t>
            </a:r>
          </a:p>
          <a:p>
            <a:endParaRPr lang="en-US" dirty="0"/>
          </a:p>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43</a:t>
            </a:fld>
            <a:endParaRPr lang="en-US" dirty="0"/>
          </a:p>
        </p:txBody>
      </p:sp>
    </p:spTree>
    <p:extLst>
      <p:ext uri="{BB962C8B-B14F-4D97-AF65-F5344CB8AC3E}">
        <p14:creationId xmlns:p14="http://schemas.microsoft.com/office/powerpoint/2010/main" val="2492767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Hard to read but I will split it looking at the bottom first.  That is where changes from the 2019 requirements are listed</a:t>
            </a:r>
          </a:p>
        </p:txBody>
      </p:sp>
      <p:sp>
        <p:nvSpPr>
          <p:cNvPr id="4" name="Slide Number Placeholder 3"/>
          <p:cNvSpPr>
            <a:spLocks noGrp="1"/>
          </p:cNvSpPr>
          <p:nvPr>
            <p:ph type="sldNum" sz="quarter" idx="5"/>
          </p:nvPr>
        </p:nvSpPr>
        <p:spPr/>
        <p:txBody>
          <a:bodyPr/>
          <a:lstStyle/>
          <a:p>
            <a:fld id="{D242FE6A-6F22-423E-8E1E-1794A1BAB4CA}" type="slidenum">
              <a:rPr lang="en-US" smtClean="0"/>
              <a:t>5</a:t>
            </a:fld>
            <a:endParaRPr lang="en-US" dirty="0"/>
          </a:p>
        </p:txBody>
      </p:sp>
    </p:spTree>
    <p:extLst>
      <p:ext uri="{BB962C8B-B14F-4D97-AF65-F5344CB8AC3E}">
        <p14:creationId xmlns:p14="http://schemas.microsoft.com/office/powerpoint/2010/main" val="1395981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position or positions must be in a type unit that the scout is registered in.  If they is only registered in a troop, then only troop positions are viable.  If they is registered in both a crew and a troop during the period of service then both sets of positions are viable.  </a:t>
            </a:r>
          </a:p>
          <a:p>
            <a:endParaRPr lang="en-US" dirty="0"/>
          </a:p>
          <a:p>
            <a:r>
              <a:rPr lang="en-US" dirty="0"/>
              <a:t>Unit leaders agree as to which is going to manage the youth’s advancement.  </a:t>
            </a:r>
          </a:p>
        </p:txBody>
      </p:sp>
      <p:sp>
        <p:nvSpPr>
          <p:cNvPr id="4" name="Slide Number Placeholder 3"/>
          <p:cNvSpPr>
            <a:spLocks noGrp="1"/>
          </p:cNvSpPr>
          <p:nvPr>
            <p:ph type="sldNum" sz="quarter" idx="10"/>
          </p:nvPr>
        </p:nvSpPr>
        <p:spPr/>
        <p:txBody>
          <a:bodyPr/>
          <a:lstStyle/>
          <a:p>
            <a:fld id="{D242FE6A-6F22-423E-8E1E-1794A1BAB4CA}" type="slidenum">
              <a:rPr lang="en-US" smtClean="0"/>
              <a:t>44</a:t>
            </a:fld>
            <a:endParaRPr lang="en-US" dirty="0"/>
          </a:p>
        </p:txBody>
      </p:sp>
    </p:spTree>
    <p:extLst>
      <p:ext uri="{BB962C8B-B14F-4D97-AF65-F5344CB8AC3E}">
        <p14:creationId xmlns:p14="http://schemas.microsoft.com/office/powerpoint/2010/main" val="11325330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45</a:t>
            </a:fld>
            <a:endParaRPr lang="en-US" dirty="0"/>
          </a:p>
        </p:txBody>
      </p:sp>
    </p:spTree>
    <p:extLst>
      <p:ext uri="{BB962C8B-B14F-4D97-AF65-F5344CB8AC3E}">
        <p14:creationId xmlns:p14="http://schemas.microsoft.com/office/powerpoint/2010/main" val="1363496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search the internet for Eagle Scout Project Workbook, how many different versions will you find?</a:t>
            </a:r>
          </a:p>
          <a:p>
            <a:endParaRPr lang="en-US" dirty="0"/>
          </a:p>
          <a:p>
            <a:r>
              <a:rPr lang="en-US" dirty="0"/>
              <a:t>Which one is current?  </a:t>
            </a:r>
          </a:p>
          <a:p>
            <a:pPr indent="-914400"/>
            <a:r>
              <a:rPr lang="en-US" dirty="0"/>
              <a:t>	The one with a print date on or after the Life Board of Review date. Work on a project cannot start until then. </a:t>
            </a:r>
          </a:p>
          <a:p>
            <a:r>
              <a:rPr lang="en-US" dirty="0"/>
              <a:t> </a:t>
            </a:r>
          </a:p>
          <a:p>
            <a:r>
              <a:rPr lang="en-US" dirty="0"/>
              <a:t>The SFBAC website link to the national website will get you the current version.  </a:t>
            </a:r>
          </a:p>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46</a:t>
            </a:fld>
            <a:endParaRPr lang="en-US" dirty="0"/>
          </a:p>
        </p:txBody>
      </p:sp>
    </p:spTree>
    <p:extLst>
      <p:ext uri="{BB962C8B-B14F-4D97-AF65-F5344CB8AC3E}">
        <p14:creationId xmlns:p14="http://schemas.microsoft.com/office/powerpoint/2010/main" val="39343150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what the pdf fillable document looks like.  Data entered on the cover will transpose to the section header pages.</a:t>
            </a:r>
          </a:p>
          <a:p>
            <a:endParaRPr lang="en-US" dirty="0"/>
          </a:p>
          <a:p>
            <a:r>
              <a:rPr lang="en-US" dirty="0"/>
              <a:t>Notice the small writing.</a:t>
            </a:r>
          </a:p>
          <a:p>
            <a:endParaRPr lang="en-US" dirty="0"/>
          </a:p>
        </p:txBody>
      </p:sp>
      <p:sp>
        <p:nvSpPr>
          <p:cNvPr id="4" name="Slide Number Placeholder 3"/>
          <p:cNvSpPr>
            <a:spLocks noGrp="1"/>
          </p:cNvSpPr>
          <p:nvPr>
            <p:ph type="sldNum" sz="quarter" idx="5"/>
          </p:nvPr>
        </p:nvSpPr>
        <p:spPr/>
        <p:txBody>
          <a:bodyPr/>
          <a:lstStyle/>
          <a:p>
            <a:fld id="{D242FE6A-6F22-423E-8E1E-1794A1BAB4CA}" type="slidenum">
              <a:rPr lang="en-US" smtClean="0"/>
              <a:t>47</a:t>
            </a:fld>
            <a:endParaRPr lang="en-US" dirty="0"/>
          </a:p>
        </p:txBody>
      </p:sp>
    </p:spTree>
    <p:extLst>
      <p:ext uri="{BB962C8B-B14F-4D97-AF65-F5344CB8AC3E}">
        <p14:creationId xmlns:p14="http://schemas.microsoft.com/office/powerpoint/2010/main" val="38061471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version.  It has undergone extensive revisions since it replaced the printed Eagle Scout Leadership Service Project in 2010.  All those revisions are available on different websites.  The reason for using the link on the SFBAC website or going directly to the national BSA site.  </a:t>
            </a:r>
          </a:p>
        </p:txBody>
      </p:sp>
      <p:sp>
        <p:nvSpPr>
          <p:cNvPr id="4" name="Slide Number Placeholder 3"/>
          <p:cNvSpPr>
            <a:spLocks noGrp="1"/>
          </p:cNvSpPr>
          <p:nvPr>
            <p:ph type="sldNum" sz="quarter" idx="10"/>
          </p:nvPr>
        </p:nvSpPr>
        <p:spPr/>
        <p:txBody>
          <a:bodyPr/>
          <a:lstStyle/>
          <a:p>
            <a:fld id="{D242FE6A-6F22-423E-8E1E-1794A1BAB4CA}" type="slidenum">
              <a:rPr lang="en-US" smtClean="0"/>
              <a:t>48</a:t>
            </a:fld>
            <a:endParaRPr lang="en-US" dirty="0"/>
          </a:p>
        </p:txBody>
      </p:sp>
    </p:spTree>
    <p:extLst>
      <p:ext uri="{BB962C8B-B14F-4D97-AF65-F5344CB8AC3E}">
        <p14:creationId xmlns:p14="http://schemas.microsoft.com/office/powerpoint/2010/main" val="5283751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49</a:t>
            </a:fld>
            <a:endParaRPr lang="en-US" dirty="0"/>
          </a:p>
        </p:txBody>
      </p:sp>
    </p:spTree>
    <p:extLst>
      <p:ext uri="{BB962C8B-B14F-4D97-AF65-F5344CB8AC3E}">
        <p14:creationId xmlns:p14="http://schemas.microsoft.com/office/powerpoint/2010/main" val="2421185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50</a:t>
            </a:fld>
            <a:endParaRPr lang="en-US" dirty="0"/>
          </a:p>
        </p:txBody>
      </p:sp>
    </p:spTree>
    <p:extLst>
      <p:ext uri="{BB962C8B-B14F-4D97-AF65-F5344CB8AC3E}">
        <p14:creationId xmlns:p14="http://schemas.microsoft.com/office/powerpoint/2010/main" val="3864005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51</a:t>
            </a:fld>
            <a:endParaRPr lang="en-US" dirty="0"/>
          </a:p>
        </p:txBody>
      </p:sp>
    </p:spTree>
    <p:extLst>
      <p:ext uri="{BB962C8B-B14F-4D97-AF65-F5344CB8AC3E}">
        <p14:creationId xmlns:p14="http://schemas.microsoft.com/office/powerpoint/2010/main" val="20091973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52</a:t>
            </a:fld>
            <a:endParaRPr lang="en-US" dirty="0"/>
          </a:p>
        </p:txBody>
      </p:sp>
    </p:spTree>
    <p:extLst>
      <p:ext uri="{BB962C8B-B14F-4D97-AF65-F5344CB8AC3E}">
        <p14:creationId xmlns:p14="http://schemas.microsoft.com/office/powerpoint/2010/main" val="2732882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53</a:t>
            </a:fld>
            <a:endParaRPr lang="en-US" dirty="0"/>
          </a:p>
        </p:txBody>
      </p:sp>
    </p:spTree>
    <p:extLst>
      <p:ext uri="{BB962C8B-B14F-4D97-AF65-F5344CB8AC3E}">
        <p14:creationId xmlns:p14="http://schemas.microsoft.com/office/powerpoint/2010/main" val="16023622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 in Eagle Scout rank requirements. Changes to Scout through First Class alternative requirements only. </a:t>
            </a:r>
          </a:p>
          <a:p>
            <a:endParaRPr lang="en-US" dirty="0"/>
          </a:p>
          <a:p>
            <a:r>
              <a:rPr lang="en-US" dirty="0"/>
              <a:t>Merit Badge—if started before 2020, requirements of start year apply.</a:t>
            </a:r>
          </a:p>
        </p:txBody>
      </p:sp>
      <p:sp>
        <p:nvSpPr>
          <p:cNvPr id="4" name="Slide Number Placeholder 3"/>
          <p:cNvSpPr>
            <a:spLocks noGrp="1"/>
          </p:cNvSpPr>
          <p:nvPr>
            <p:ph type="sldNum" sz="quarter" idx="5"/>
          </p:nvPr>
        </p:nvSpPr>
        <p:spPr/>
        <p:txBody>
          <a:bodyPr/>
          <a:lstStyle/>
          <a:p>
            <a:fld id="{D242FE6A-6F22-423E-8E1E-1794A1BAB4CA}" type="slidenum">
              <a:rPr lang="en-US" smtClean="0"/>
              <a:t>6</a:t>
            </a:fld>
            <a:endParaRPr lang="en-US" dirty="0"/>
          </a:p>
        </p:txBody>
      </p:sp>
    </p:spTree>
    <p:extLst>
      <p:ext uri="{BB962C8B-B14F-4D97-AF65-F5344CB8AC3E}">
        <p14:creationId xmlns:p14="http://schemas.microsoft.com/office/powerpoint/2010/main" val="33888430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different than any other rank. </a:t>
            </a:r>
          </a:p>
        </p:txBody>
      </p:sp>
      <p:sp>
        <p:nvSpPr>
          <p:cNvPr id="4" name="Slide Number Placeholder 3"/>
          <p:cNvSpPr>
            <a:spLocks noGrp="1"/>
          </p:cNvSpPr>
          <p:nvPr>
            <p:ph type="sldNum" sz="quarter" idx="10"/>
          </p:nvPr>
        </p:nvSpPr>
        <p:spPr/>
        <p:txBody>
          <a:bodyPr/>
          <a:lstStyle/>
          <a:p>
            <a:fld id="{D242FE6A-6F22-423E-8E1E-1794A1BAB4CA}" type="slidenum">
              <a:rPr lang="en-US" smtClean="0"/>
              <a:t>55</a:t>
            </a:fld>
            <a:endParaRPr lang="en-US" dirty="0"/>
          </a:p>
        </p:txBody>
      </p:sp>
    </p:spTree>
    <p:extLst>
      <p:ext uri="{BB962C8B-B14F-4D97-AF65-F5344CB8AC3E}">
        <p14:creationId xmlns:p14="http://schemas.microsoft.com/office/powerpoint/2010/main" val="225680328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break this down.  </a:t>
            </a:r>
          </a:p>
        </p:txBody>
      </p:sp>
      <p:sp>
        <p:nvSpPr>
          <p:cNvPr id="4" name="Slide Number Placeholder 3"/>
          <p:cNvSpPr>
            <a:spLocks noGrp="1"/>
          </p:cNvSpPr>
          <p:nvPr>
            <p:ph type="sldNum" sz="quarter" idx="10"/>
          </p:nvPr>
        </p:nvSpPr>
        <p:spPr/>
        <p:txBody>
          <a:bodyPr/>
          <a:lstStyle/>
          <a:p>
            <a:fld id="{D242FE6A-6F22-423E-8E1E-1794A1BAB4CA}" type="slidenum">
              <a:rPr lang="en-US" smtClean="0"/>
              <a:t>56</a:t>
            </a:fld>
            <a:endParaRPr lang="en-US" dirty="0"/>
          </a:p>
        </p:txBody>
      </p:sp>
    </p:spTree>
    <p:extLst>
      <p:ext uri="{BB962C8B-B14F-4D97-AF65-F5344CB8AC3E}">
        <p14:creationId xmlns:p14="http://schemas.microsoft.com/office/powerpoint/2010/main" val="231432403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2FE6A-6F22-423E-8E1E-1794A1BAB4CA}" type="slidenum">
              <a:rPr lang="en-US" smtClean="0"/>
              <a:t>57</a:t>
            </a:fld>
            <a:endParaRPr lang="en-US" dirty="0"/>
          </a:p>
        </p:txBody>
      </p:sp>
    </p:spTree>
    <p:extLst>
      <p:ext uri="{BB962C8B-B14F-4D97-AF65-F5344CB8AC3E}">
        <p14:creationId xmlns:p14="http://schemas.microsoft.com/office/powerpoint/2010/main" val="269799983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242FE6A-6F22-423E-8E1E-1794A1BAB4CA}" type="slidenum">
              <a:rPr lang="en-US" smtClean="0"/>
              <a:t>58</a:t>
            </a:fld>
            <a:endParaRPr lang="en-US" dirty="0"/>
          </a:p>
        </p:txBody>
      </p:sp>
    </p:spTree>
    <p:extLst>
      <p:ext uri="{BB962C8B-B14F-4D97-AF65-F5344CB8AC3E}">
        <p14:creationId xmlns:p14="http://schemas.microsoft.com/office/powerpoint/2010/main" val="15250814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Digital signatures are allowed until September 30, 2020. </a:t>
            </a:r>
          </a:p>
        </p:txBody>
      </p:sp>
      <p:sp>
        <p:nvSpPr>
          <p:cNvPr id="4" name="Slide Number Placeholder 3"/>
          <p:cNvSpPr>
            <a:spLocks noGrp="1"/>
          </p:cNvSpPr>
          <p:nvPr>
            <p:ph type="sldNum" sz="quarter" idx="5"/>
          </p:nvPr>
        </p:nvSpPr>
        <p:spPr/>
        <p:txBody>
          <a:bodyPr/>
          <a:lstStyle/>
          <a:p>
            <a:fld id="{D242FE6A-6F22-423E-8E1E-1794A1BAB4CA}" type="slidenum">
              <a:rPr lang="en-US" smtClean="0"/>
              <a:t>59</a:t>
            </a:fld>
            <a:endParaRPr lang="en-US" dirty="0"/>
          </a:p>
        </p:txBody>
      </p:sp>
    </p:spTree>
    <p:extLst>
      <p:ext uri="{BB962C8B-B14F-4D97-AF65-F5344CB8AC3E}">
        <p14:creationId xmlns:p14="http://schemas.microsoft.com/office/powerpoint/2010/main" val="396007553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Unit approval is also a recommendation that the scout has completed all the first six requirements.  </a:t>
            </a:r>
          </a:p>
          <a:p>
            <a:endParaRPr lang="en-US" dirty="0"/>
          </a:p>
          <a:p>
            <a:r>
              <a:rPr lang="en-US" dirty="0"/>
              <a:t>Digital signatures are allowed until September 30, 2020 but there is no method to submit the digitally assigned application to the council office.  During the time the office is closed the application should be mailed through the U. S. Postal Service.  Certified or registered mail is recommended for a record of sending and receiving is made.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D242FE6A-6F22-423E-8E1E-1794A1BAB4CA}" type="slidenum">
              <a:rPr lang="en-US" smtClean="0"/>
              <a:t>60</a:t>
            </a:fld>
            <a:endParaRPr lang="en-US" dirty="0"/>
          </a:p>
        </p:txBody>
      </p:sp>
    </p:spTree>
    <p:extLst>
      <p:ext uri="{BB962C8B-B14F-4D97-AF65-F5344CB8AC3E}">
        <p14:creationId xmlns:p14="http://schemas.microsoft.com/office/powerpoint/2010/main" val="3022041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this doesn’t happen, those unit leaders are contacted to fix the problems.</a:t>
            </a:r>
          </a:p>
        </p:txBody>
      </p:sp>
      <p:sp>
        <p:nvSpPr>
          <p:cNvPr id="4" name="Slide Number Placeholder 3"/>
          <p:cNvSpPr>
            <a:spLocks noGrp="1"/>
          </p:cNvSpPr>
          <p:nvPr>
            <p:ph type="sldNum" sz="quarter" idx="10"/>
          </p:nvPr>
        </p:nvSpPr>
        <p:spPr/>
        <p:txBody>
          <a:bodyPr/>
          <a:lstStyle/>
          <a:p>
            <a:fld id="{D242FE6A-6F22-423E-8E1E-1794A1BAB4CA}" type="slidenum">
              <a:rPr lang="en-US" smtClean="0"/>
              <a:t>61</a:t>
            </a:fld>
            <a:endParaRPr lang="en-US" dirty="0"/>
          </a:p>
        </p:txBody>
      </p:sp>
    </p:spTree>
    <p:extLst>
      <p:ext uri="{BB962C8B-B14F-4D97-AF65-F5344CB8AC3E}">
        <p14:creationId xmlns:p14="http://schemas.microsoft.com/office/powerpoint/2010/main" val="22172056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the limitations—the board can be held within the period of three months after the Scout’s 18 anniversary of birth.  Permission to hold a board within three and six months after the anniversary must be requested from the council Advancement Committee.  Permission to hold boards after 6 months must be requested from the National Advancement Team.  Your Review Coordinator and district Advancement Chair can assist in this process.  </a:t>
            </a:r>
          </a:p>
        </p:txBody>
      </p:sp>
      <p:sp>
        <p:nvSpPr>
          <p:cNvPr id="4" name="Slide Number Placeholder 3"/>
          <p:cNvSpPr>
            <a:spLocks noGrp="1"/>
          </p:cNvSpPr>
          <p:nvPr>
            <p:ph type="sldNum" sz="quarter" idx="10"/>
          </p:nvPr>
        </p:nvSpPr>
        <p:spPr/>
        <p:txBody>
          <a:bodyPr/>
          <a:lstStyle/>
          <a:p>
            <a:fld id="{D242FE6A-6F22-423E-8E1E-1794A1BAB4CA}" type="slidenum">
              <a:rPr lang="en-US" smtClean="0"/>
              <a:t>62</a:t>
            </a:fld>
            <a:endParaRPr lang="en-US" dirty="0"/>
          </a:p>
        </p:txBody>
      </p:sp>
    </p:spTree>
    <p:extLst>
      <p:ext uri="{BB962C8B-B14F-4D97-AF65-F5344CB8AC3E}">
        <p14:creationId xmlns:p14="http://schemas.microsoft.com/office/powerpoint/2010/main" val="42398027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63</a:t>
            </a:fld>
            <a:endParaRPr lang="en-US" dirty="0"/>
          </a:p>
        </p:txBody>
      </p:sp>
    </p:spTree>
    <p:extLst>
      <p:ext uri="{BB962C8B-B14F-4D97-AF65-F5344CB8AC3E}">
        <p14:creationId xmlns:p14="http://schemas.microsoft.com/office/powerpoint/2010/main" val="2104889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64</a:t>
            </a:fld>
            <a:endParaRPr lang="en-US" dirty="0"/>
          </a:p>
        </p:txBody>
      </p:sp>
    </p:spTree>
    <p:extLst>
      <p:ext uri="{BB962C8B-B14F-4D97-AF65-F5344CB8AC3E}">
        <p14:creationId xmlns:p14="http://schemas.microsoft.com/office/powerpoint/2010/main" val="244815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Cravat on requirements.  I will parse. </a:t>
            </a:r>
          </a:p>
        </p:txBody>
      </p:sp>
      <p:sp>
        <p:nvSpPr>
          <p:cNvPr id="4" name="Slide Number Placeholder 3"/>
          <p:cNvSpPr>
            <a:spLocks noGrp="1"/>
          </p:cNvSpPr>
          <p:nvPr>
            <p:ph type="sldNum" sz="quarter" idx="5"/>
          </p:nvPr>
        </p:nvSpPr>
        <p:spPr/>
        <p:txBody>
          <a:bodyPr/>
          <a:lstStyle/>
          <a:p>
            <a:fld id="{D242FE6A-6F22-423E-8E1E-1794A1BAB4CA}" type="slidenum">
              <a:rPr lang="en-US" smtClean="0"/>
              <a:t>7</a:t>
            </a:fld>
            <a:endParaRPr lang="en-US" dirty="0"/>
          </a:p>
        </p:txBody>
      </p:sp>
    </p:spTree>
    <p:extLst>
      <p:ext uri="{BB962C8B-B14F-4D97-AF65-F5344CB8AC3E}">
        <p14:creationId xmlns:p14="http://schemas.microsoft.com/office/powerpoint/2010/main" val="14547805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65</a:t>
            </a:fld>
            <a:endParaRPr lang="en-US" dirty="0"/>
          </a:p>
        </p:txBody>
      </p:sp>
    </p:spTree>
    <p:extLst>
      <p:ext uri="{BB962C8B-B14F-4D97-AF65-F5344CB8AC3E}">
        <p14:creationId xmlns:p14="http://schemas.microsoft.com/office/powerpoint/2010/main" val="4058068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extract from the 2020 edition of the Scouts BSA Requirements.  The restriction comes from the Guide to Advancement.</a:t>
            </a:r>
          </a:p>
        </p:txBody>
      </p:sp>
      <p:sp>
        <p:nvSpPr>
          <p:cNvPr id="4" name="Slide Number Placeholder 3"/>
          <p:cNvSpPr>
            <a:spLocks noGrp="1"/>
          </p:cNvSpPr>
          <p:nvPr>
            <p:ph type="sldNum" sz="quarter" idx="10"/>
          </p:nvPr>
        </p:nvSpPr>
        <p:spPr/>
        <p:txBody>
          <a:bodyPr/>
          <a:lstStyle/>
          <a:p>
            <a:fld id="{D242FE6A-6F22-423E-8E1E-1794A1BAB4CA}" type="slidenum">
              <a:rPr lang="en-US" smtClean="0"/>
              <a:t>8</a:t>
            </a:fld>
            <a:endParaRPr lang="en-US" dirty="0"/>
          </a:p>
        </p:txBody>
      </p:sp>
    </p:spTree>
    <p:extLst>
      <p:ext uri="{BB962C8B-B14F-4D97-AF65-F5344CB8AC3E}">
        <p14:creationId xmlns:p14="http://schemas.microsoft.com/office/powerpoint/2010/main" val="1209523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extract from the 2020 edition of the Scout Requirements and the Guide to Advancement. </a:t>
            </a:r>
          </a:p>
          <a:p>
            <a:endParaRPr lang="en-US" dirty="0"/>
          </a:p>
          <a:p>
            <a:r>
              <a:rPr lang="en-US" dirty="0"/>
              <a:t>Have a browser open to the council advancement web site.</a:t>
            </a:r>
          </a:p>
          <a:p>
            <a:r>
              <a:rPr lang="en-US" dirty="0"/>
              <a:t>Show how to get to the screen using Internet Explorer.</a:t>
            </a:r>
          </a:p>
          <a:p>
            <a:endParaRPr lang="en-US" dirty="0"/>
          </a:p>
          <a:p>
            <a:r>
              <a:rPr lang="en-US" dirty="0"/>
              <a:t>This is what is currently posted on the council website.  The council advancement committee rewrote the Eagle Candidate Letter and Instructions.  </a:t>
            </a:r>
          </a:p>
          <a:p>
            <a:endParaRPr lang="en-US" dirty="0"/>
          </a:p>
          <a:p>
            <a:endParaRPr lang="en-US" dirty="0"/>
          </a:p>
          <a:p>
            <a:r>
              <a:rPr lang="en-US" dirty="0"/>
              <a:t>Open the letter to Eagle Candidates.  Scroll through requirements, how to meet, ending with links and envelop templates.</a:t>
            </a:r>
          </a:p>
          <a:p>
            <a:endParaRPr lang="en-US" dirty="0"/>
          </a:p>
          <a:p>
            <a:r>
              <a:rPr lang="en-US" dirty="0"/>
              <a:t>Have </a:t>
            </a:r>
            <a:r>
              <a:rPr lang="en-US" dirty="0">
                <a:hlinkClick r:id="rId3"/>
              </a:rPr>
              <a:t>https://www.scouting.org/programs/scouts-bsa</a:t>
            </a:r>
            <a:r>
              <a:rPr lang="en-US" dirty="0"/>
              <a:t> open in  other browser.  Show where to get workbook, and application. </a:t>
            </a:r>
          </a:p>
        </p:txBody>
      </p:sp>
      <p:sp>
        <p:nvSpPr>
          <p:cNvPr id="4" name="Slide Number Placeholder 3"/>
          <p:cNvSpPr>
            <a:spLocks noGrp="1"/>
          </p:cNvSpPr>
          <p:nvPr>
            <p:ph type="sldNum" sz="quarter" idx="10"/>
          </p:nvPr>
        </p:nvSpPr>
        <p:spPr/>
        <p:txBody>
          <a:bodyPr/>
          <a:lstStyle/>
          <a:p>
            <a:fld id="{D242FE6A-6F22-423E-8E1E-1794A1BAB4CA}" type="slidenum">
              <a:rPr lang="en-US" smtClean="0"/>
              <a:t>9</a:t>
            </a:fld>
            <a:endParaRPr lang="en-US" dirty="0"/>
          </a:p>
        </p:txBody>
      </p:sp>
    </p:spTree>
    <p:extLst>
      <p:ext uri="{BB962C8B-B14F-4D97-AF65-F5344CB8AC3E}">
        <p14:creationId xmlns:p14="http://schemas.microsoft.com/office/powerpoint/2010/main" val="2900515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how to get to the screen using Internet Explorer.</a:t>
            </a:r>
          </a:p>
          <a:p>
            <a:endParaRPr lang="en-US" dirty="0"/>
          </a:p>
          <a:p>
            <a:r>
              <a:rPr lang="en-US" dirty="0"/>
              <a:t>This is what is currently posted on the council website.  The council advancement committee rewrote the Eagle Candidate Letter and Instructions.  </a:t>
            </a:r>
          </a:p>
          <a:p>
            <a:endParaRPr lang="en-US" dirty="0"/>
          </a:p>
          <a:p>
            <a:r>
              <a:rPr lang="en-US" dirty="0"/>
              <a:t>DO NOT GO TO POSTED COPY—NOT UPDATED FOR GIRLS.</a:t>
            </a:r>
          </a:p>
          <a:p>
            <a:endParaRPr lang="en-US" dirty="0"/>
          </a:p>
          <a:p>
            <a:r>
              <a:rPr lang="en-US" dirty="0"/>
              <a:t>It then emphasizes some points in the different requirements.</a:t>
            </a:r>
          </a:p>
          <a:p>
            <a:endParaRPr lang="en-US" dirty="0"/>
          </a:p>
        </p:txBody>
      </p:sp>
      <p:sp>
        <p:nvSpPr>
          <p:cNvPr id="4" name="Slide Number Placeholder 3"/>
          <p:cNvSpPr>
            <a:spLocks noGrp="1"/>
          </p:cNvSpPr>
          <p:nvPr>
            <p:ph type="sldNum" sz="quarter" idx="10"/>
          </p:nvPr>
        </p:nvSpPr>
        <p:spPr/>
        <p:txBody>
          <a:bodyPr/>
          <a:lstStyle/>
          <a:p>
            <a:fld id="{D242FE6A-6F22-423E-8E1E-1794A1BAB4CA}" type="slidenum">
              <a:rPr lang="en-US" smtClean="0"/>
              <a:t>11</a:t>
            </a:fld>
            <a:endParaRPr lang="en-US" dirty="0"/>
          </a:p>
        </p:txBody>
      </p:sp>
    </p:spTree>
    <p:extLst>
      <p:ext uri="{BB962C8B-B14F-4D97-AF65-F5344CB8AC3E}">
        <p14:creationId xmlns:p14="http://schemas.microsoft.com/office/powerpoint/2010/main" val="15328077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26484511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789053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2396816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1746200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3346265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2865358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1580225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3720452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169721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1272855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23B3A3-C256-4423-A67E-9F855B9E38F2}" type="datetimeFigureOut">
              <a:rPr lang="en-US" smtClean="0"/>
              <a:t>4/9/2020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2822AC2-1AEF-4720-9D45-D5155038C387}" type="slidenum">
              <a:rPr lang="en-US" smtClean="0"/>
              <a:t>‹#›</a:t>
            </a:fld>
            <a:endParaRPr lang="en-US" dirty="0"/>
          </a:p>
        </p:txBody>
      </p:sp>
    </p:spTree>
    <p:extLst>
      <p:ext uri="{BB962C8B-B14F-4D97-AF65-F5344CB8AC3E}">
        <p14:creationId xmlns:p14="http://schemas.microsoft.com/office/powerpoint/2010/main" val="32526657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3B3A3-C256-4423-A67E-9F855B9E38F2}" type="datetimeFigureOut">
              <a:rPr lang="en-US" smtClean="0"/>
              <a:t>4/9/2020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822AC2-1AEF-4720-9D45-D5155038C387}" type="slidenum">
              <a:rPr lang="en-US" smtClean="0"/>
              <a:t>‹#›</a:t>
            </a:fld>
            <a:endParaRPr lang="en-US" dirty="0"/>
          </a:p>
        </p:txBody>
      </p:sp>
    </p:spTree>
    <p:extLst>
      <p:ext uri="{BB962C8B-B14F-4D97-AF65-F5344CB8AC3E}">
        <p14:creationId xmlns:p14="http://schemas.microsoft.com/office/powerpoint/2010/main" val="29111343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scouting.org/filestore/healthsafety/pdf/680-027.pdf"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sfbac.org/programs/advancement" TargetMode="External"/><Relationship Id="rId5" Type="http://schemas.openxmlformats.org/officeDocument/2006/relationships/hyperlink" Target="http://www.sfbac.org/document/eagle-life-to-eagle-scout-letter/163263" TargetMode="External"/><Relationship Id="rId4" Type="http://schemas.openxmlformats.org/officeDocument/2006/relationships/hyperlink" Target="http://www.scouting.org/filestore/healthsafety/pdf/680-028.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www.sfbac.org/document/eagle-life-to-eagle-scout-letter/16326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sfbac.org/document/eagle-life-to-eagle-scout-letter/163263"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hyperlink" Target="http://www.myprojectfinder.com/" TargetMode="External"/><Relationship Id="rId3" Type="http://schemas.openxmlformats.org/officeDocument/2006/relationships/hyperlink" Target="http://www.sfbac.org/document/eagle-life-to-eagle-scout-letter/163263" TargetMode="External"/><Relationship Id="rId7" Type="http://schemas.openxmlformats.org/officeDocument/2006/relationships/hyperlink" Target="http://www.sfbac.org/files/images/pdfs/Eagle_reference_cover_letter.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www.scouting.org/scoutsource/BoyScouts/Advanc" TargetMode="External"/><Relationship Id="rId5" Type="http://schemas.openxmlformats.org/officeDocument/2006/relationships/hyperlink" Target="http://www.sfbac.org/files/images/512-927.pdf" TargetMode="External"/><Relationship Id="rId4" Type="http://schemas.openxmlformats.org/officeDocument/2006/relationships/hyperlink" Target="http://www.scouting.org/filestore/pdf/512-728_WB_fillable.pdf" TargetMode="External"/><Relationship Id="rId9" Type="http://schemas.openxmlformats.org/officeDocument/2006/relationships/hyperlink" Target="http://blog.scoutingmagazine.org/2012/01/31/how-to-find-a-great-idea-for-an-eagle-scout-service-project/" TargetMode="External"/></Relationships>
</file>

<file path=ppt/slides/_rels/slide15.xml.rels><?xml version="1.0" encoding="UTF-8" standalone="yes"?>
<Relationships xmlns="http://schemas.openxmlformats.org/package/2006/relationships"><Relationship Id="rId8" Type="http://schemas.openxmlformats.org/officeDocument/2006/relationships/hyperlink" Target="http://www.scouting.org/scoutsource/Awards/JourneyToExcellence.aspx" TargetMode="External"/><Relationship Id="rId3" Type="http://schemas.openxmlformats.org/officeDocument/2006/relationships/hyperlink" Target="http://www.sfbac.org/document/eagle-life-to-eagle-scout-letter/163263" TargetMode="External"/><Relationship Id="rId7" Type="http://schemas.openxmlformats.org/officeDocument/2006/relationships/hyperlink" Target="http://www.linkedin.com/redirect?url=http://servicehours.scouting.org&amp;amp;urlhash=ybae&amp;amp;_t=tracking_dis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www.scouting.org/filestore/healthsafety/pdf/680-027.pdf" TargetMode="External"/><Relationship Id="rId5" Type="http://schemas.openxmlformats.org/officeDocument/2006/relationships/hyperlink" Target="http://www.scouting.org/scoutsource/outdoorprogram/safety/adultsguidetosafescouting.aspx" TargetMode="External"/><Relationship Id="rId4" Type="http://schemas.openxmlformats.org/officeDocument/2006/relationships/hyperlink" Target="http://www.scouting.org/filestore/pdf/510-025.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scouting.org/programs/scouts-bsa/advancement-and-awards/resources/"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scouting.org/Home/BoyScouts/AdvancementandAwards/MeritBadges/mb-FAML.aspx"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www.scouting.org/Home/BoyScouts/AdvancementandAwards/MeritBadges/mb-PERM.aspx" TargetMode="External"/><Relationship Id="rId4" Type="http://schemas.openxmlformats.org/officeDocument/2006/relationships/hyperlink" Target="http://www.scouting.org/Home/BoyScouts/AdvancementandAwards/MeritBadges/mb-PERF.aspx"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nesa.or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3" Type="http://schemas.openxmlformats.org/officeDocument/2006/relationships/hyperlink" Target="https://nesa.academicworks.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nesa.org/scholarship_faq.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sfbac.org/document/eagle-cover-letter/161936"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scouting.org/advancement"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www.sfbac.org/files/images/programs/Service_Project_Planning_Guidelines_680-027.pdf"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www.sfbac.org/files/images/programs/Age_Guidelines_for_Tool_Use_680-028.pdf"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5F4D120-3921-42A8-A063-46B023CB0C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Users\AAFES\Documents\1 To Be Converted\Eagle Fourth 2 (2).jpg"/>
          <p:cNvPicPr/>
          <p:nvPr/>
        </p:nvPicPr>
        <p:blipFill rotWithShape="1">
          <a:blip r:embed="rId3" cstate="print">
            <a:extLst>
              <a:ext uri="{28A0092B-C50C-407E-A947-70E740481C1C}">
                <a14:useLocalDpi xmlns:a14="http://schemas.microsoft.com/office/drawing/2010/main" val="0"/>
              </a:ext>
            </a:extLst>
          </a:blip>
          <a:srcRect l="16168" r="24639"/>
          <a:stretch/>
        </p:blipFill>
        <p:spPr bwMode="auto">
          <a:xfrm>
            <a:off x="3357230" y="457200"/>
            <a:ext cx="5786770" cy="5658438"/>
          </a:xfrm>
          <a:prstGeom prst="rect">
            <a:avLst/>
          </a:prstGeom>
          <a:noFill/>
        </p:spPr>
      </p:pic>
      <p:pic>
        <p:nvPicPr>
          <p:cNvPr id="11" name="Picture 10">
            <a:extLst>
              <a:ext uri="{FF2B5EF4-FFF2-40B4-BE49-F238E27FC236}">
                <a16:creationId xmlns:a16="http://schemas.microsoft.com/office/drawing/2014/main" id="{9D01B3E5-85F4-41A9-A504-D5E6268DEC1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rcRect r="14729"/>
          <a:stretch>
            <a:fillRect/>
          </a:stretch>
        </p:blipFill>
        <p:spPr>
          <a:xfrm>
            <a:off x="2599660" y="550975"/>
            <a:ext cx="6544340" cy="5756049"/>
          </a:xfrm>
          <a:custGeom>
            <a:avLst/>
            <a:gdLst>
              <a:gd name="connsiteX0" fmla="*/ 0 w 8725786"/>
              <a:gd name="connsiteY0" fmla="*/ 0 h 5756049"/>
              <a:gd name="connsiteX1" fmla="*/ 8725786 w 8725786"/>
              <a:gd name="connsiteY1" fmla="*/ 0 h 5756049"/>
              <a:gd name="connsiteX2" fmla="*/ 8725786 w 8725786"/>
              <a:gd name="connsiteY2" fmla="*/ 5756049 h 5756049"/>
              <a:gd name="connsiteX3" fmla="*/ 0 w 8725786"/>
              <a:gd name="connsiteY3" fmla="*/ 5756049 h 5756049"/>
            </a:gdLst>
            <a:ahLst/>
            <a:cxnLst>
              <a:cxn ang="0">
                <a:pos x="connsiteX0" y="connsiteY0"/>
              </a:cxn>
              <a:cxn ang="0">
                <a:pos x="connsiteX1" y="connsiteY1"/>
              </a:cxn>
              <a:cxn ang="0">
                <a:pos x="connsiteX2" y="connsiteY2"/>
              </a:cxn>
              <a:cxn ang="0">
                <a:pos x="connsiteX3" y="connsiteY3"/>
              </a:cxn>
            </a:cxnLst>
            <a:rect l="l" t="t" r="r" b="b"/>
            <a:pathLst>
              <a:path w="8725786" h="5756049">
                <a:moveTo>
                  <a:pt x="0" y="0"/>
                </a:moveTo>
                <a:lnTo>
                  <a:pt x="8725786" y="0"/>
                </a:lnTo>
                <a:lnTo>
                  <a:pt x="8725786" y="5756049"/>
                </a:lnTo>
                <a:lnTo>
                  <a:pt x="0" y="5756049"/>
                </a:lnTo>
                <a:close/>
              </a:path>
            </a:pathLst>
          </a:custGeom>
        </p:spPr>
      </p:pic>
      <p:sp>
        <p:nvSpPr>
          <p:cNvPr id="2" name="Title 1"/>
          <p:cNvSpPr>
            <a:spLocks noGrp="1"/>
          </p:cNvSpPr>
          <p:nvPr>
            <p:ph type="ctrTitle"/>
          </p:nvPr>
        </p:nvSpPr>
        <p:spPr>
          <a:xfrm>
            <a:off x="603363" y="2546823"/>
            <a:ext cx="2961201" cy="2383844"/>
          </a:xfrm>
        </p:spPr>
        <p:txBody>
          <a:bodyPr anchor="t">
            <a:normAutofit/>
          </a:bodyPr>
          <a:lstStyle/>
          <a:p>
            <a:pPr algn="l"/>
            <a:r>
              <a:rPr lang="en-US" sz="3800" dirty="0">
                <a:solidFill>
                  <a:srgbClr val="000000"/>
                </a:solidFill>
              </a:rPr>
              <a:t>Life Scout to Eagle Scout</a:t>
            </a:r>
          </a:p>
        </p:txBody>
      </p:sp>
      <p:sp>
        <p:nvSpPr>
          <p:cNvPr id="3" name="Subtitle 2"/>
          <p:cNvSpPr>
            <a:spLocks noGrp="1"/>
          </p:cNvSpPr>
          <p:nvPr>
            <p:ph type="subTitle" idx="1"/>
          </p:nvPr>
        </p:nvSpPr>
        <p:spPr>
          <a:xfrm>
            <a:off x="603591" y="1485718"/>
            <a:ext cx="2809460" cy="1061105"/>
          </a:xfrm>
        </p:spPr>
        <p:txBody>
          <a:bodyPr anchor="b">
            <a:normAutofit/>
          </a:bodyPr>
          <a:lstStyle/>
          <a:p>
            <a:pPr algn="l">
              <a:lnSpc>
                <a:spcPct val="90000"/>
              </a:lnSpc>
            </a:pPr>
            <a:r>
              <a:rPr lang="en-US" sz="1200" dirty="0">
                <a:solidFill>
                  <a:srgbClr val="000000"/>
                </a:solidFill>
              </a:rPr>
              <a:t>Merl Nygren</a:t>
            </a:r>
          </a:p>
          <a:p>
            <a:pPr algn="l">
              <a:lnSpc>
                <a:spcPct val="90000"/>
              </a:lnSpc>
            </a:pPr>
            <a:r>
              <a:rPr lang="en-US" sz="1200" dirty="0">
                <a:solidFill>
                  <a:srgbClr val="000000"/>
                </a:solidFill>
              </a:rPr>
              <a:t>Mission Peak District Review Coordinator</a:t>
            </a:r>
          </a:p>
          <a:p>
            <a:pPr algn="l">
              <a:lnSpc>
                <a:spcPct val="90000"/>
              </a:lnSpc>
            </a:pPr>
            <a:r>
              <a:rPr lang="en-US" sz="1200" dirty="0">
                <a:solidFill>
                  <a:srgbClr val="000000"/>
                </a:solidFill>
              </a:rPr>
              <a:t>510.651.5972</a:t>
            </a:r>
          </a:p>
          <a:p>
            <a:pPr algn="l">
              <a:lnSpc>
                <a:spcPct val="90000"/>
              </a:lnSpc>
            </a:pPr>
            <a:r>
              <a:rPr lang="en-US" sz="1200" dirty="0">
                <a:solidFill>
                  <a:srgbClr val="000000"/>
                </a:solidFill>
              </a:rPr>
              <a:t>nygreme@att.net</a:t>
            </a:r>
          </a:p>
        </p:txBody>
      </p:sp>
    </p:spTree>
    <p:extLst>
      <p:ext uri="{BB962C8B-B14F-4D97-AF65-F5344CB8AC3E}">
        <p14:creationId xmlns:p14="http://schemas.microsoft.com/office/powerpoint/2010/main" val="24912893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9702-16F6-46E5-8FED-4AE2615FB7E1}"/>
              </a:ext>
            </a:extLst>
          </p:cNvPr>
          <p:cNvSpPr>
            <a:spLocks noGrp="1"/>
          </p:cNvSpPr>
          <p:nvPr>
            <p:ph type="title"/>
          </p:nvPr>
        </p:nvSpPr>
        <p:spPr/>
        <p:txBody>
          <a:bodyPr/>
          <a:lstStyle/>
          <a:p>
            <a:r>
              <a:rPr lang="en-US" dirty="0"/>
              <a:t>Websites</a:t>
            </a:r>
          </a:p>
        </p:txBody>
      </p:sp>
      <p:sp>
        <p:nvSpPr>
          <p:cNvPr id="3" name="Content Placeholder 2">
            <a:extLst>
              <a:ext uri="{FF2B5EF4-FFF2-40B4-BE49-F238E27FC236}">
                <a16:creationId xmlns:a16="http://schemas.microsoft.com/office/drawing/2014/main" id="{CA587F53-FBBE-4C92-A107-78AFB83AC0EE}"/>
              </a:ext>
            </a:extLst>
          </p:cNvPr>
          <p:cNvSpPr>
            <a:spLocks noGrp="1"/>
          </p:cNvSpPr>
          <p:nvPr>
            <p:ph idx="1"/>
          </p:nvPr>
        </p:nvSpPr>
        <p:spPr/>
        <p:txBody>
          <a:bodyPr/>
          <a:lstStyle/>
          <a:p>
            <a:r>
              <a:rPr lang="en-US" dirty="0"/>
              <a:t>Any questions before we visit the SFBAC and National websites? </a:t>
            </a:r>
          </a:p>
        </p:txBody>
      </p:sp>
    </p:spTree>
    <p:extLst>
      <p:ext uri="{BB962C8B-B14F-4D97-AF65-F5344CB8AC3E}">
        <p14:creationId xmlns:p14="http://schemas.microsoft.com/office/powerpoint/2010/main" val="5392864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752600"/>
            <a:ext cx="8153400" cy="3785652"/>
          </a:xfrm>
          <a:prstGeom prst="rect">
            <a:avLst/>
          </a:prstGeom>
        </p:spPr>
        <p:txBody>
          <a:bodyPr wrap="square">
            <a:spAutoFit/>
          </a:bodyPr>
          <a:lstStyle/>
          <a:p>
            <a:r>
              <a:rPr lang="en-US" sz="2400" b="1" u="sng" dirty="0">
                <a:hlinkClick r:id="rId3"/>
              </a:rPr>
              <a:t>Service Project Planning Guide</a:t>
            </a:r>
            <a:endParaRPr lang="en-US" sz="2400" dirty="0"/>
          </a:p>
          <a:p>
            <a:endParaRPr lang="en-US" sz="2400" b="1" u="sng" dirty="0">
              <a:hlinkClick r:id="rId4"/>
            </a:endParaRPr>
          </a:p>
          <a:p>
            <a:r>
              <a:rPr lang="en-US" sz="2400" b="1" u="sng" dirty="0">
                <a:hlinkClick r:id="rId4"/>
              </a:rPr>
              <a:t>Age Guidelines for Tool Use and Work at Elevations or Excavations</a:t>
            </a:r>
            <a:endParaRPr lang="en-US" sz="2400" dirty="0"/>
          </a:p>
          <a:p>
            <a:endParaRPr lang="en-US" sz="2400" b="1" dirty="0"/>
          </a:p>
          <a:p>
            <a:r>
              <a:rPr lang="en-US" sz="2400" b="1" dirty="0"/>
              <a:t>Eagle Scout Rank Process</a:t>
            </a:r>
            <a:endParaRPr lang="en-US" sz="2400" dirty="0"/>
          </a:p>
          <a:p>
            <a:r>
              <a:rPr lang="en-US" sz="2400" dirty="0"/>
              <a:t>The council Advancement Committee has prepared the </a:t>
            </a:r>
            <a:r>
              <a:rPr lang="en-US" sz="2400" b="1" u="sng" dirty="0">
                <a:hlinkClick r:id="rId5" tooltip="Eagle - Life to Eagle Scout Letter"/>
              </a:rPr>
              <a:t>Life to Eagle Candidate Letter and Instructions </a:t>
            </a:r>
            <a:r>
              <a:rPr lang="en-US" sz="2400" dirty="0"/>
              <a:t>to explain and provide links to references and guides to the process of earning Eagle Scout.  Please download and follow the instructions.  </a:t>
            </a:r>
          </a:p>
        </p:txBody>
      </p:sp>
      <p:sp>
        <p:nvSpPr>
          <p:cNvPr id="3" name="Title 2"/>
          <p:cNvSpPr>
            <a:spLocks noGrp="1"/>
          </p:cNvSpPr>
          <p:nvPr>
            <p:ph type="title"/>
          </p:nvPr>
        </p:nvSpPr>
        <p:spPr/>
        <p:txBody>
          <a:bodyPr>
            <a:normAutofit fontScale="90000"/>
          </a:bodyPr>
          <a:lstStyle/>
          <a:p>
            <a:r>
              <a:rPr lang="en-US" dirty="0"/>
              <a:t>Eagle Scout Forms</a:t>
            </a:r>
            <a:br>
              <a:rPr lang="en-US" dirty="0"/>
            </a:br>
            <a:r>
              <a:rPr lang="en-US" sz="3100" u="sng" dirty="0">
                <a:hlinkClick r:id="rId6"/>
              </a:rPr>
              <a:t>http://www.sfbac.org/programs/advancement</a:t>
            </a:r>
            <a:r>
              <a:rPr lang="en-US" sz="3100" dirty="0"/>
              <a:t>  </a:t>
            </a:r>
            <a:endParaRPr lang="en-US" dirty="0"/>
          </a:p>
        </p:txBody>
      </p:sp>
    </p:spTree>
    <p:extLst>
      <p:ext uri="{BB962C8B-B14F-4D97-AF65-F5344CB8AC3E}">
        <p14:creationId xmlns:p14="http://schemas.microsoft.com/office/powerpoint/2010/main" val="303346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hlinkClick r:id="rId3" tooltip="Eagle - Life to Eagle Scout Letter"/>
              </a:rPr>
              <a:t>Life to Eagle Candidate Letter and Instructions</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 </a:t>
            </a:r>
            <a:r>
              <a:rPr lang="en-US" b="1" dirty="0"/>
              <a:t>Prologue </a:t>
            </a:r>
            <a:endParaRPr lang="en-US" dirty="0"/>
          </a:p>
          <a:p>
            <a:pPr marL="0" indent="0">
              <a:buNone/>
            </a:pPr>
            <a:r>
              <a:rPr lang="en-US" dirty="0"/>
              <a:t>In the text below, there are references to a variety of documents, all of which are available through the San Francisco Bay Area Council (SFBAC) website where you obtained this document. Following each of the Boy Scouts of America (BSA) document names is its document identification number. For your convenience both the Eagle Scout Rank Application (512-728) and Eagle Scout Service Project Workbook (512-927) are fill in documents for which the contents and any content modification can be saved. As you undertake your activities for Eagle advancement, you should review each of the references to obtain information that will be useful in fulfilling the requirements. </a:t>
            </a:r>
          </a:p>
        </p:txBody>
      </p:sp>
    </p:spTree>
    <p:extLst>
      <p:ext uri="{BB962C8B-B14F-4D97-AF65-F5344CB8AC3E}">
        <p14:creationId xmlns:p14="http://schemas.microsoft.com/office/powerpoint/2010/main" val="469964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hlinkClick r:id="rId3" tooltip="Eagle - Life to Eagle Scout Letter"/>
              </a:rPr>
              <a:t>Life to Eagle Candidate Letter and Instructions</a:t>
            </a:r>
            <a:endParaRPr lang="en-US" dirty="0"/>
          </a:p>
        </p:txBody>
      </p:sp>
      <p:sp>
        <p:nvSpPr>
          <p:cNvPr id="3" name="Content Placeholder 2"/>
          <p:cNvSpPr>
            <a:spLocks noGrp="1"/>
          </p:cNvSpPr>
          <p:nvPr>
            <p:ph idx="1"/>
          </p:nvPr>
        </p:nvSpPr>
        <p:spPr/>
        <p:txBody>
          <a:bodyPr>
            <a:normAutofit/>
          </a:bodyPr>
          <a:lstStyle/>
          <a:p>
            <a:pPr marL="0" indent="0">
              <a:buNone/>
            </a:pPr>
            <a:r>
              <a:rPr lang="en-US" dirty="0"/>
              <a:t> “For your convenience both the Eagle Scout Rank Application (512-728) and Eagle Scout Service Project Workbook (512-927) are fill in documents for which the contents and any content modification can be saved.” needs be changed to include the option of creating the application as a SCOUTBOOK report.   </a:t>
            </a:r>
          </a:p>
        </p:txBody>
      </p:sp>
    </p:spTree>
    <p:extLst>
      <p:ext uri="{BB962C8B-B14F-4D97-AF65-F5344CB8AC3E}">
        <p14:creationId xmlns:p14="http://schemas.microsoft.com/office/powerpoint/2010/main" val="4183570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hlinkClick r:id="rId3" tooltip="Eagle - Life to Eagle Scout Letter"/>
              </a:rPr>
              <a:t>Life to Eagle Candidate Letter and Instructions</a:t>
            </a:r>
            <a:endParaRPr lang="en-US"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054445735"/>
              </p:ext>
            </p:extLst>
          </p:nvPr>
        </p:nvGraphicFramePr>
        <p:xfrm>
          <a:off x="457200" y="1600200"/>
          <a:ext cx="8229600" cy="3607309"/>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3337850865"/>
                    </a:ext>
                  </a:extLst>
                </a:gridCol>
                <a:gridCol w="4114800">
                  <a:extLst>
                    <a:ext uri="{9D8B030D-6E8A-4147-A177-3AD203B41FA5}">
                      <a16:colId xmlns:a16="http://schemas.microsoft.com/office/drawing/2014/main" val="2527839930"/>
                    </a:ext>
                  </a:extLst>
                </a:gridCol>
              </a:tblGrid>
              <a:tr h="370840">
                <a:tc>
                  <a:txBody>
                    <a:bodyPr/>
                    <a:lstStyle/>
                    <a:p>
                      <a:pPr marL="0" marR="0">
                        <a:lnSpc>
                          <a:spcPts val="1345"/>
                        </a:lnSpc>
                        <a:spcBef>
                          <a:spcPts val="0"/>
                        </a:spcBef>
                        <a:spcAft>
                          <a:spcPts val="0"/>
                        </a:spcAft>
                      </a:pPr>
                      <a:r>
                        <a:rPr lang="en-US" sz="1600" i="1" dirty="0">
                          <a:effectLst/>
                          <a:latin typeface="Arial" panose="020B0604020202020204" pitchFamily="34" charset="0"/>
                          <a:ea typeface="Calibri" panose="020F0502020204030204" pitchFamily="34" charset="0"/>
                          <a:cs typeface="Times New Roman" panose="02020603050405020304" pitchFamily="18" charset="0"/>
                        </a:rPr>
                        <a:t>Do</a:t>
                      </a:r>
                      <a:r>
                        <a:rPr lang="en-US" sz="1600" i="1" spc="-10" dirty="0">
                          <a:effectLst/>
                          <a:latin typeface="Arial" panose="020B0604020202020204" pitchFamily="34" charset="0"/>
                          <a:ea typeface="Calibri" panose="020F0502020204030204" pitchFamily="34" charset="0"/>
                          <a:cs typeface="Times New Roman" panose="02020603050405020304" pitchFamily="18" charset="0"/>
                        </a:rPr>
                        <a:t>c</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u</a:t>
                      </a:r>
                      <a:r>
                        <a:rPr lang="en-US" sz="1600" i="1" spc="-15" dirty="0">
                          <a:effectLst/>
                          <a:latin typeface="Arial" panose="020B0604020202020204" pitchFamily="34" charset="0"/>
                          <a:ea typeface="Calibri" panose="020F0502020204030204" pitchFamily="34" charset="0"/>
                          <a:cs typeface="Times New Roman" panose="02020603050405020304" pitchFamily="18" charset="0"/>
                        </a:rPr>
                        <a:t>m</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en</a:t>
                      </a:r>
                      <a:r>
                        <a:rPr lang="en-US" sz="1600" i="1" dirty="0">
                          <a:effectLst/>
                          <a:latin typeface="Arial" panose="020B0604020202020204" pitchFamily="34" charset="0"/>
                          <a:ea typeface="Calibri" panose="020F0502020204030204" pitchFamily="34" charset="0"/>
                          <a:cs typeface="Times New Roman" panose="02020603050405020304" pitchFamily="18" charset="0"/>
                        </a:rPr>
                        <a:t>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10"/>
                        </a:spcBef>
                        <a:spcAft>
                          <a:spcPts val="0"/>
                        </a:spcAft>
                      </a:pPr>
                      <a:r>
                        <a:rPr lang="en-US" sz="1600" spc="5">
                          <a:effectLst/>
                          <a:latin typeface="Arial" panose="020B0604020202020204" pitchFamily="34" charset="0"/>
                          <a:ea typeface="Calibri" panose="020F0502020204030204" pitchFamily="34" charset="0"/>
                          <a:cs typeface="Times New Roman" panose="02020603050405020304" pitchFamily="18" charset="0"/>
                        </a:rPr>
                        <a:t>L</a:t>
                      </a:r>
                      <a:r>
                        <a:rPr lang="en-US" sz="1600">
                          <a:effectLst/>
                          <a:latin typeface="Arial" panose="020B0604020202020204" pitchFamily="34" charset="0"/>
                          <a:ea typeface="Calibri" panose="020F0502020204030204" pitchFamily="34" charset="0"/>
                          <a:cs typeface="Times New Roman" panose="02020603050405020304" pitchFamily="18" charset="0"/>
                        </a:rPr>
                        <a:t>ink</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873741108"/>
                  </a:ext>
                </a:extLst>
              </a:tr>
              <a:tr h="370840">
                <a:tc>
                  <a:txBody>
                    <a:bodyPr/>
                    <a:lstStyle/>
                    <a:p>
                      <a:pPr marL="0" marR="0">
                        <a:lnSpc>
                          <a:spcPts val="1345"/>
                        </a:lnSpc>
                        <a:spcBef>
                          <a:spcPts val="0"/>
                        </a:spcBef>
                        <a:spcAft>
                          <a:spcPts val="0"/>
                        </a:spcAft>
                      </a:pPr>
                      <a:r>
                        <a:rPr lang="en-US" sz="1600" i="1" spc="-10" dirty="0">
                          <a:effectLst/>
                          <a:latin typeface="Arial" panose="020B0604020202020204" pitchFamily="34" charset="0"/>
                          <a:ea typeface="Calibri" panose="020F0502020204030204" pitchFamily="34" charset="0"/>
                          <a:cs typeface="Times New Roman" panose="02020603050405020304" pitchFamily="18" charset="0"/>
                        </a:rPr>
                        <a:t>S</a:t>
                      </a:r>
                      <a:r>
                        <a:rPr lang="en-US" sz="1600" i="1" dirty="0">
                          <a:effectLst/>
                          <a:latin typeface="Arial" panose="020B0604020202020204" pitchFamily="34" charset="0"/>
                          <a:ea typeface="Calibri" panose="020F0502020204030204" pitchFamily="34" charset="0"/>
                          <a:cs typeface="Times New Roman" panose="02020603050405020304" pitchFamily="18" charset="0"/>
                        </a:rPr>
                        <a:t>c</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ou</a:t>
                      </a:r>
                      <a:r>
                        <a:rPr lang="en-US" sz="1600" i="1" dirty="0">
                          <a:effectLst/>
                          <a:latin typeface="Arial" panose="020B0604020202020204" pitchFamily="34" charset="0"/>
                          <a:ea typeface="Calibri" panose="020F0502020204030204" pitchFamily="34" charset="0"/>
                          <a:cs typeface="Times New Roman" panose="02020603050405020304" pitchFamily="18" charset="0"/>
                        </a:rPr>
                        <a:t>ts BSA</a:t>
                      </a:r>
                      <a:r>
                        <a:rPr lang="en-US" sz="1600" i="1" spc="-10" dirty="0">
                          <a:effectLst/>
                          <a:latin typeface="Arial" panose="020B0604020202020204" pitchFamily="34" charset="0"/>
                          <a:ea typeface="Calibri" panose="020F0502020204030204" pitchFamily="34" charset="0"/>
                          <a:cs typeface="Times New Roman" panose="02020603050405020304" pitchFamily="18" charset="0"/>
                        </a:rPr>
                        <a:t> R</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e</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q</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u</a:t>
                      </a:r>
                      <a:r>
                        <a:rPr lang="en-US" sz="1600" i="1" dirty="0">
                          <a:effectLst/>
                          <a:latin typeface="Arial" panose="020B0604020202020204" pitchFamily="34" charset="0"/>
                          <a:ea typeface="Calibri" panose="020F0502020204030204" pitchFamily="34" charset="0"/>
                          <a:cs typeface="Times New Roman" panose="02020603050405020304" pitchFamily="18" charset="0"/>
                        </a:rPr>
                        <a:t>i</a:t>
                      </a:r>
                      <a:r>
                        <a:rPr lang="en-US" sz="1600" i="1" spc="-20" dirty="0">
                          <a:effectLst/>
                          <a:latin typeface="Arial" panose="020B0604020202020204" pitchFamily="34" charset="0"/>
                          <a:ea typeface="Calibri" panose="020F0502020204030204" pitchFamily="34" charset="0"/>
                          <a:cs typeface="Times New Roman" panose="02020603050405020304" pitchFamily="18" charset="0"/>
                        </a:rPr>
                        <a:t>r</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e</a:t>
                      </a:r>
                      <a:r>
                        <a:rPr lang="en-US" sz="1600" i="1" spc="-15" dirty="0">
                          <a:effectLst/>
                          <a:latin typeface="Arial" panose="020B0604020202020204" pitchFamily="34" charset="0"/>
                          <a:ea typeface="Calibri" panose="020F0502020204030204" pitchFamily="34" charset="0"/>
                          <a:cs typeface="Times New Roman" panose="02020603050405020304" pitchFamily="18" charset="0"/>
                        </a:rPr>
                        <a:t>m</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en</a:t>
                      </a:r>
                      <a:r>
                        <a:rPr lang="en-US" sz="1600" i="1" dirty="0">
                          <a:effectLst/>
                          <a:latin typeface="Arial" panose="020B0604020202020204" pitchFamily="34" charset="0"/>
                          <a:ea typeface="Calibri" panose="020F0502020204030204" pitchFamily="34" charset="0"/>
                          <a:cs typeface="Times New Roman" panose="02020603050405020304" pitchFamily="18" charset="0"/>
                        </a:rPr>
                        <a:t>t</a:t>
                      </a:r>
                      <a:r>
                        <a:rPr lang="en-US" sz="1600" i="1" spc="-10" dirty="0">
                          <a:effectLst/>
                          <a:latin typeface="Arial" panose="020B0604020202020204" pitchFamily="34" charset="0"/>
                          <a:ea typeface="Calibri" panose="020F0502020204030204" pitchFamily="34" charset="0"/>
                          <a:cs typeface="Times New Roman" panose="02020603050405020304" pitchFamily="18" charset="0"/>
                        </a:rPr>
                        <a:t>s</a:t>
                      </a:r>
                      <a:r>
                        <a:rPr lang="en-US" sz="1600" i="1" dirty="0">
                          <a:effectLst/>
                          <a:latin typeface="Arial" panose="020B0604020202020204" pitchFamily="34" charset="0"/>
                          <a:ea typeface="Calibri" panose="020F0502020204030204" pitchFamily="34" charset="0"/>
                          <a:cs typeface="Times New Roman" panose="02020603050405020304" pitchFamily="18" charset="0"/>
                        </a:rPr>
                        <a:t>, </a:t>
                      </a:r>
                      <a:r>
                        <a:rPr lang="en-US" sz="1600" spc="-10" dirty="0">
                          <a:effectLst/>
                          <a:latin typeface="Arial" panose="020B0604020202020204" pitchFamily="34" charset="0"/>
                          <a:ea typeface="Calibri" panose="020F0502020204030204" pitchFamily="34" charset="0"/>
                          <a:cs typeface="Times New Roman" panose="02020603050405020304" pitchFamily="18" charset="0"/>
                        </a:rPr>
                        <a:t>B</a:t>
                      </a:r>
                      <a:r>
                        <a:rPr lang="en-US" sz="1600" dirty="0">
                          <a:effectLst/>
                          <a:latin typeface="Arial" panose="020B0604020202020204" pitchFamily="34" charset="0"/>
                          <a:ea typeface="Calibri" panose="020F0502020204030204" pitchFamily="34" charset="0"/>
                          <a:cs typeface="Times New Roman" panose="02020603050405020304" pitchFamily="18" charset="0"/>
                        </a:rPr>
                        <a:t>SA</a:t>
                      </a:r>
                      <a:r>
                        <a:rPr lang="en-US" sz="1600" spc="-20" dirty="0">
                          <a:effectLst/>
                          <a:latin typeface="Arial" panose="020B0604020202020204" pitchFamily="34" charset="0"/>
                          <a:ea typeface="Calibri" panose="020F0502020204030204" pitchFamily="34" charset="0"/>
                          <a:cs typeface="Times New Roman" panose="02020603050405020304" pitchFamily="18" charset="0"/>
                        </a:rPr>
                        <a:t> </a:t>
                      </a:r>
                      <a:r>
                        <a:rPr lang="en-US" sz="1600" spc="-5" dirty="0">
                          <a:effectLst/>
                          <a:latin typeface="Arial" panose="020B0604020202020204" pitchFamily="34" charset="0"/>
                          <a:ea typeface="Calibri" panose="020F0502020204030204" pitchFamily="34" charset="0"/>
                          <a:cs typeface="Times New Roman" panose="02020603050405020304" pitchFamily="18" charset="0"/>
                        </a:rPr>
                        <a:t>p</a:t>
                      </a:r>
                      <a:r>
                        <a:rPr lang="en-US" sz="1600" spc="5" dirty="0">
                          <a:effectLst/>
                          <a:latin typeface="Arial" panose="020B0604020202020204" pitchFamily="34" charset="0"/>
                          <a:ea typeface="Calibri" panose="020F0502020204030204" pitchFamily="34" charset="0"/>
                          <a:cs typeface="Times New Roman" panose="02020603050405020304" pitchFamily="18" charset="0"/>
                        </a:rPr>
                        <a:t>u</a:t>
                      </a:r>
                      <a:r>
                        <a:rPr lang="en-US" sz="1600" spc="-5" dirty="0">
                          <a:effectLst/>
                          <a:latin typeface="Arial" panose="020B0604020202020204" pitchFamily="34" charset="0"/>
                          <a:ea typeface="Calibri" panose="020F0502020204030204" pitchFamily="34" charset="0"/>
                          <a:cs typeface="Times New Roman" panose="02020603050405020304" pitchFamily="18" charset="0"/>
                        </a:rPr>
                        <a:t>b</a:t>
                      </a:r>
                      <a:r>
                        <a:rPr lang="en-US" sz="1600" dirty="0">
                          <a:effectLst/>
                          <a:latin typeface="Arial" panose="020B0604020202020204" pitchFamily="34" charset="0"/>
                          <a:ea typeface="Calibri" panose="020F0502020204030204" pitchFamily="34" charset="0"/>
                          <a:cs typeface="Times New Roman" panose="02020603050405020304" pitchFamily="18" charset="0"/>
                        </a:rPr>
                        <a:t>l</a:t>
                      </a:r>
                      <a:r>
                        <a:rPr lang="en-US" sz="1600" spc="-5" dirty="0">
                          <a:effectLst/>
                          <a:latin typeface="Arial" panose="020B0604020202020204" pitchFamily="34" charset="0"/>
                          <a:ea typeface="Calibri" panose="020F0502020204030204" pitchFamily="34" charset="0"/>
                          <a:cs typeface="Times New Roman" panose="02020603050405020304" pitchFamily="18" charset="0"/>
                        </a:rPr>
                        <a:t>i</a:t>
                      </a:r>
                      <a:r>
                        <a:rPr lang="en-US" sz="1600" spc="-10" dirty="0">
                          <a:effectLst/>
                          <a:latin typeface="Arial" panose="020B0604020202020204" pitchFamily="34" charset="0"/>
                          <a:ea typeface="Calibri" panose="020F0502020204030204" pitchFamily="34" charset="0"/>
                          <a:cs typeface="Times New Roman" panose="02020603050405020304" pitchFamily="18" charset="0"/>
                        </a:rPr>
                        <a:t>c</a:t>
                      </a:r>
                      <a:r>
                        <a:rPr lang="en-US" sz="1600" spc="-5" dirty="0">
                          <a:effectLst/>
                          <a:latin typeface="Arial" panose="020B0604020202020204" pitchFamily="34" charset="0"/>
                          <a:ea typeface="Calibri" panose="020F0502020204030204" pitchFamily="34" charset="0"/>
                          <a:cs typeface="Times New Roman" panose="02020603050405020304" pitchFamily="18" charset="0"/>
                        </a:rPr>
                        <a:t>a</a:t>
                      </a:r>
                      <a:r>
                        <a:rPr lang="en-US" sz="1600" dirty="0">
                          <a:effectLst/>
                          <a:latin typeface="Arial" panose="020B0604020202020204" pitchFamily="34" charset="0"/>
                          <a:ea typeface="Calibri" panose="020F0502020204030204" pitchFamily="34" charset="0"/>
                          <a:cs typeface="Times New Roman" panose="02020603050405020304" pitchFamily="18" charset="0"/>
                        </a:rPr>
                        <a:t>t</a:t>
                      </a:r>
                      <a:r>
                        <a:rPr lang="en-US" sz="1600" spc="-10" dirty="0">
                          <a:effectLst/>
                          <a:latin typeface="Arial" panose="020B0604020202020204" pitchFamily="34" charset="0"/>
                          <a:ea typeface="Calibri" panose="020F0502020204030204" pitchFamily="34" charset="0"/>
                          <a:cs typeface="Times New Roman" panose="02020603050405020304" pitchFamily="18" charset="0"/>
                        </a:rPr>
                        <a:t>i</a:t>
                      </a:r>
                      <a:r>
                        <a:rPr lang="en-US" sz="1600" spc="-5" dirty="0">
                          <a:effectLst/>
                          <a:latin typeface="Arial" panose="020B0604020202020204" pitchFamily="34" charset="0"/>
                          <a:ea typeface="Calibri" panose="020F0502020204030204" pitchFamily="34" charset="0"/>
                          <a:cs typeface="Times New Roman" panose="02020603050405020304" pitchFamily="18" charset="0"/>
                        </a:rPr>
                        <a:t>o</a:t>
                      </a:r>
                      <a:r>
                        <a:rPr lang="en-US" sz="1600" dirty="0">
                          <a:effectLst/>
                          <a:latin typeface="Arial" panose="020B0604020202020204" pitchFamily="34" charset="0"/>
                          <a:ea typeface="Calibri" panose="020F0502020204030204" pitchFamily="34" charset="0"/>
                          <a:cs typeface="Times New Roman" panose="02020603050405020304" pitchFamily="18" charset="0"/>
                        </a:rPr>
                        <a:t>n </a:t>
                      </a:r>
                      <a:r>
                        <a:rPr lang="en-US" sz="1600" spc="-5" dirty="0">
                          <a:effectLst/>
                          <a:latin typeface="Arial" panose="020B0604020202020204" pitchFamily="34" charset="0"/>
                          <a:ea typeface="Calibri" panose="020F0502020204030204" pitchFamily="34" charset="0"/>
                          <a:cs typeface="Times New Roman" panose="02020603050405020304" pitchFamily="18" charset="0"/>
                        </a:rPr>
                        <a:t>3</a:t>
                      </a:r>
                      <a:r>
                        <a:rPr lang="en-US" sz="1600" spc="5" dirty="0">
                          <a:effectLst/>
                          <a:latin typeface="Arial" panose="020B0604020202020204" pitchFamily="34" charset="0"/>
                          <a:ea typeface="Calibri" panose="020F0502020204030204" pitchFamily="34" charset="0"/>
                          <a:cs typeface="Times New Roman" panose="02020603050405020304" pitchFamily="18" charset="0"/>
                        </a:rPr>
                        <a:t>4</a:t>
                      </a:r>
                      <a:r>
                        <a:rPr lang="en-US" sz="1600" spc="-5" dirty="0">
                          <a:effectLst/>
                          <a:latin typeface="Arial" panose="020B0604020202020204" pitchFamily="34" charset="0"/>
                          <a:ea typeface="Calibri" panose="020F0502020204030204" pitchFamily="34" charset="0"/>
                          <a:cs typeface="Times New Roman" panose="02020603050405020304" pitchFamily="18" charset="0"/>
                        </a:rPr>
                        <a:t>76</a:t>
                      </a:r>
                      <a:r>
                        <a:rPr lang="en-US" sz="1600" dirty="0">
                          <a:effectLst/>
                          <a:latin typeface="Arial" panose="020B0604020202020204" pitchFamily="34" charset="0"/>
                          <a:ea typeface="Calibri" panose="020F0502020204030204" pitchFamily="34" charset="0"/>
                          <a:cs typeface="Times New Roman" panose="02020603050405020304" pitchFamily="18" charset="0"/>
                        </a:rPr>
                        <a:t>5</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10"/>
                        </a:spcBef>
                        <a:spcAft>
                          <a:spcPts val="0"/>
                        </a:spcAft>
                      </a:pPr>
                      <a:r>
                        <a:rPr lang="en-US" sz="1600">
                          <a:effectLst/>
                          <a:latin typeface="Arial" panose="020B0604020202020204" pitchFamily="34" charset="0"/>
                          <a:ea typeface="Calibri" panose="020F0502020204030204" pitchFamily="34" charset="0"/>
                          <a:cs typeface="Times New Roman" panose="02020603050405020304" pitchFamily="18" charset="0"/>
                        </a:rPr>
                        <a:t>No</a:t>
                      </a:r>
                      <a:r>
                        <a:rPr lang="en-US" sz="1600" spc="5">
                          <a:effectLst/>
                          <a:latin typeface="Arial" panose="020B0604020202020204" pitchFamily="34" charset="0"/>
                          <a:ea typeface="Calibri" panose="020F0502020204030204" pitchFamily="34" charset="0"/>
                          <a:cs typeface="Times New Roman" panose="02020603050405020304" pitchFamily="18" charset="0"/>
                        </a:rPr>
                        <a:t>ne</a:t>
                      </a:r>
                      <a:r>
                        <a:rPr lang="en-US" sz="1600">
                          <a:effectLst/>
                          <a:latin typeface="Arial" panose="020B0604020202020204" pitchFamily="34" charset="0"/>
                          <a:ea typeface="Calibri" panose="020F0502020204030204" pitchFamily="34" charset="0"/>
                          <a:cs typeface="Times New Roman" panose="02020603050405020304" pitchFamily="18" charset="0"/>
                        </a:rPr>
                        <a:t>.</a:t>
                      </a:r>
                      <a:r>
                        <a:rPr lang="en-US" sz="1600" spc="330">
                          <a:effectLst/>
                          <a:latin typeface="Arial" panose="020B0604020202020204" pitchFamily="34" charset="0"/>
                          <a:ea typeface="Calibri" panose="020F0502020204030204" pitchFamily="34" charset="0"/>
                          <a:cs typeface="Times New Roman" panose="02020603050405020304" pitchFamily="18" charset="0"/>
                        </a:rPr>
                        <a:t> </a:t>
                      </a:r>
                      <a:r>
                        <a:rPr lang="en-US" sz="1600">
                          <a:effectLst/>
                          <a:latin typeface="Arial" panose="020B0604020202020204" pitchFamily="34" charset="0"/>
                          <a:ea typeface="Calibri" panose="020F0502020204030204" pitchFamily="34" charset="0"/>
                          <a:cs typeface="Times New Roman" panose="02020603050405020304" pitchFamily="18" charset="0"/>
                        </a:rPr>
                        <a:t>C</a:t>
                      </a:r>
                      <a:r>
                        <a:rPr lang="en-US" sz="1600" spc="5">
                          <a:effectLst/>
                          <a:latin typeface="Arial" panose="020B0604020202020204" pitchFamily="34" charset="0"/>
                          <a:ea typeface="Calibri" panose="020F0502020204030204" pitchFamily="34" charset="0"/>
                          <a:cs typeface="Times New Roman" panose="02020603050405020304" pitchFamily="18" charset="0"/>
                        </a:rPr>
                        <a:t>a</a:t>
                      </a:r>
                      <a:r>
                        <a:rPr lang="en-US" sz="1600">
                          <a:effectLst/>
                          <a:latin typeface="Arial" panose="020B0604020202020204" pitchFamily="34" charset="0"/>
                          <a:ea typeface="Calibri" panose="020F0502020204030204" pitchFamily="34" charset="0"/>
                          <a:cs typeface="Times New Roman" panose="02020603050405020304" pitchFamily="18" charset="0"/>
                        </a:rPr>
                        <a:t>n</a:t>
                      </a:r>
                      <a:r>
                        <a:rPr lang="en-US" sz="1600" spc="-5">
                          <a:effectLst/>
                          <a:latin typeface="Arial" panose="020B0604020202020204" pitchFamily="34" charset="0"/>
                          <a:ea typeface="Calibri" panose="020F0502020204030204" pitchFamily="34" charset="0"/>
                          <a:cs typeface="Times New Roman" panose="02020603050405020304" pitchFamily="18" charset="0"/>
                        </a:rPr>
                        <a:t> </a:t>
                      </a:r>
                      <a:r>
                        <a:rPr lang="en-US" sz="1600" spc="5">
                          <a:effectLst/>
                          <a:latin typeface="Arial" panose="020B0604020202020204" pitchFamily="34" charset="0"/>
                          <a:ea typeface="Calibri" panose="020F0502020204030204" pitchFamily="34" charset="0"/>
                          <a:cs typeface="Times New Roman" panose="02020603050405020304" pitchFamily="18" charset="0"/>
                        </a:rPr>
                        <a:t>b</a:t>
                      </a:r>
                      <a:r>
                        <a:rPr lang="en-US" sz="1600">
                          <a:effectLst/>
                          <a:latin typeface="Arial" panose="020B0604020202020204" pitchFamily="34" charset="0"/>
                          <a:ea typeface="Calibri" panose="020F0502020204030204" pitchFamily="34" charset="0"/>
                          <a:cs typeface="Times New Roman" panose="02020603050405020304" pitchFamily="18" charset="0"/>
                        </a:rPr>
                        <a:t>e</a:t>
                      </a:r>
                      <a:r>
                        <a:rPr lang="en-US" sz="1600" spc="-5">
                          <a:effectLst/>
                          <a:latin typeface="Arial" panose="020B0604020202020204" pitchFamily="34" charset="0"/>
                          <a:ea typeface="Calibri" panose="020F0502020204030204" pitchFamily="34" charset="0"/>
                          <a:cs typeface="Times New Roman" panose="02020603050405020304" pitchFamily="18" charset="0"/>
                        </a:rPr>
                        <a:t> </a:t>
                      </a:r>
                      <a:r>
                        <a:rPr lang="en-US" sz="1600" spc="5">
                          <a:effectLst/>
                          <a:latin typeface="Arial" panose="020B0604020202020204" pitchFamily="34" charset="0"/>
                          <a:ea typeface="Calibri" panose="020F0502020204030204" pitchFamily="34" charset="0"/>
                          <a:cs typeface="Times New Roman" panose="02020603050405020304" pitchFamily="18" charset="0"/>
                        </a:rPr>
                        <a:t>pu</a:t>
                      </a:r>
                      <a:r>
                        <a:rPr lang="en-US" sz="1600">
                          <a:effectLst/>
                          <a:latin typeface="Arial" panose="020B0604020202020204" pitchFamily="34" charset="0"/>
                          <a:ea typeface="Calibri" panose="020F0502020204030204" pitchFamily="34" charset="0"/>
                          <a:cs typeface="Times New Roman" panose="02020603050405020304" pitchFamily="18" charset="0"/>
                        </a:rPr>
                        <a:t>rc</a:t>
                      </a:r>
                      <a:r>
                        <a:rPr lang="en-US" sz="1600" spc="-10">
                          <a:effectLst/>
                          <a:latin typeface="Arial" panose="020B0604020202020204" pitchFamily="34" charset="0"/>
                          <a:ea typeface="Calibri" panose="020F0502020204030204" pitchFamily="34" charset="0"/>
                          <a:cs typeface="Times New Roman" panose="02020603050405020304" pitchFamily="18" charset="0"/>
                        </a:rPr>
                        <a:t>h</a:t>
                      </a:r>
                      <a:r>
                        <a:rPr lang="en-US" sz="1600" spc="-5">
                          <a:effectLst/>
                          <a:latin typeface="Arial" panose="020B0604020202020204" pitchFamily="34" charset="0"/>
                          <a:ea typeface="Calibri" panose="020F0502020204030204" pitchFamily="34" charset="0"/>
                          <a:cs typeface="Times New Roman" panose="02020603050405020304" pitchFamily="18" charset="0"/>
                        </a:rPr>
                        <a:t>a</a:t>
                      </a:r>
                      <a:r>
                        <a:rPr lang="en-US" sz="1600">
                          <a:effectLst/>
                          <a:latin typeface="Arial" panose="020B0604020202020204" pitchFamily="34" charset="0"/>
                          <a:ea typeface="Calibri" panose="020F0502020204030204" pitchFamily="34" charset="0"/>
                          <a:cs typeface="Times New Roman" panose="02020603050405020304" pitchFamily="18" charset="0"/>
                        </a:rPr>
                        <a:t>s</a:t>
                      </a:r>
                      <a:r>
                        <a:rPr lang="en-US" sz="1600" spc="5">
                          <a:effectLst/>
                          <a:latin typeface="Arial" panose="020B0604020202020204" pitchFamily="34" charset="0"/>
                          <a:ea typeface="Calibri" panose="020F0502020204030204" pitchFamily="34" charset="0"/>
                          <a:cs typeface="Times New Roman" panose="02020603050405020304" pitchFamily="18" charset="0"/>
                        </a:rPr>
                        <a:t>e</a:t>
                      </a:r>
                      <a:r>
                        <a:rPr lang="en-US" sz="1600">
                          <a:effectLst/>
                          <a:latin typeface="Arial" panose="020B0604020202020204" pitchFamily="34" charset="0"/>
                          <a:ea typeface="Calibri" panose="020F0502020204030204" pitchFamily="34" charset="0"/>
                          <a:cs typeface="Times New Roman" panose="02020603050405020304" pitchFamily="18" charset="0"/>
                        </a:rPr>
                        <a:t>d</a:t>
                      </a:r>
                      <a:r>
                        <a:rPr lang="en-US" sz="1600" spc="5">
                          <a:effectLst/>
                          <a:latin typeface="Arial" panose="020B0604020202020204" pitchFamily="34" charset="0"/>
                          <a:ea typeface="Calibri" panose="020F0502020204030204" pitchFamily="34" charset="0"/>
                          <a:cs typeface="Times New Roman" panose="02020603050405020304" pitchFamily="18" charset="0"/>
                        </a:rPr>
                        <a:t> </a:t>
                      </a:r>
                      <a:r>
                        <a:rPr lang="en-US" sz="1600">
                          <a:effectLst/>
                          <a:latin typeface="Arial" panose="020B0604020202020204" pitchFamily="34" charset="0"/>
                          <a:ea typeface="Calibri" panose="020F0502020204030204" pitchFamily="34" charset="0"/>
                          <a:cs typeface="Times New Roman" panose="02020603050405020304" pitchFamily="18" charset="0"/>
                        </a:rPr>
                        <a:t>in</a:t>
                      </a:r>
                      <a:r>
                        <a:rPr lang="en-US" sz="1600" spc="10">
                          <a:effectLst/>
                          <a:latin typeface="Arial" panose="020B0604020202020204" pitchFamily="34" charset="0"/>
                          <a:ea typeface="Calibri" panose="020F0502020204030204" pitchFamily="34" charset="0"/>
                          <a:cs typeface="Times New Roman" panose="02020603050405020304" pitchFamily="18" charset="0"/>
                        </a:rPr>
                        <a:t> </a:t>
                      </a:r>
                      <a:r>
                        <a:rPr lang="en-US" sz="1600">
                          <a:effectLst/>
                          <a:latin typeface="Arial" panose="020B0604020202020204" pitchFamily="34" charset="0"/>
                          <a:ea typeface="Calibri" panose="020F0502020204030204" pitchFamily="34" charset="0"/>
                          <a:cs typeface="Times New Roman" panose="02020603050405020304" pitchFamily="18" charset="0"/>
                        </a:rPr>
                        <a:t>Sc</a:t>
                      </a:r>
                      <a:r>
                        <a:rPr lang="en-US" sz="1600" spc="5">
                          <a:effectLst/>
                          <a:latin typeface="Arial" panose="020B0604020202020204" pitchFamily="34" charset="0"/>
                          <a:ea typeface="Calibri" panose="020F0502020204030204" pitchFamily="34" charset="0"/>
                          <a:cs typeface="Times New Roman" panose="02020603050405020304" pitchFamily="18" charset="0"/>
                        </a:rPr>
                        <a:t>o</a:t>
                      </a:r>
                      <a:r>
                        <a:rPr lang="en-US" sz="1600" spc="-5">
                          <a:effectLst/>
                          <a:latin typeface="Arial" panose="020B0604020202020204" pitchFamily="34" charset="0"/>
                          <a:ea typeface="Calibri" panose="020F0502020204030204" pitchFamily="34" charset="0"/>
                          <a:cs typeface="Times New Roman" panose="02020603050405020304" pitchFamily="18" charset="0"/>
                        </a:rPr>
                        <a:t>u</a:t>
                      </a:r>
                      <a:r>
                        <a:rPr lang="en-US" sz="1600">
                          <a:effectLst/>
                          <a:latin typeface="Arial" panose="020B0604020202020204" pitchFamily="34" charset="0"/>
                          <a:ea typeface="Calibri" panose="020F0502020204030204" pitchFamily="34" charset="0"/>
                          <a:cs typeface="Times New Roman" panose="02020603050405020304" pitchFamily="18" charset="0"/>
                        </a:rPr>
                        <a:t>t</a:t>
                      </a:r>
                      <a:r>
                        <a:rPr lang="en-US" sz="1600" spc="5">
                          <a:effectLst/>
                          <a:latin typeface="Arial" panose="020B0604020202020204" pitchFamily="34" charset="0"/>
                          <a:ea typeface="Calibri" panose="020F0502020204030204" pitchFamily="34" charset="0"/>
                          <a:cs typeface="Times New Roman" panose="02020603050405020304" pitchFamily="18" charset="0"/>
                        </a:rPr>
                        <a:t> </a:t>
                      </a:r>
                      <a:r>
                        <a:rPr lang="en-US" sz="1600" spc="-10">
                          <a:effectLst/>
                          <a:latin typeface="Arial" panose="020B0604020202020204" pitchFamily="34" charset="0"/>
                          <a:ea typeface="Calibri" panose="020F0502020204030204" pitchFamily="34" charset="0"/>
                          <a:cs typeface="Times New Roman" panose="02020603050405020304" pitchFamily="18" charset="0"/>
                        </a:rPr>
                        <a:t>S</a:t>
                      </a:r>
                      <a:r>
                        <a:rPr lang="en-US" sz="1600" spc="5">
                          <a:effectLst/>
                          <a:latin typeface="Arial" panose="020B0604020202020204" pitchFamily="34" charset="0"/>
                          <a:ea typeface="Calibri" panose="020F0502020204030204" pitchFamily="34" charset="0"/>
                          <a:cs typeface="Times New Roman" panose="02020603050405020304" pitchFamily="18" charset="0"/>
                        </a:rPr>
                        <a:t>hop</a:t>
                      </a:r>
                      <a:r>
                        <a:rPr lang="en-US" sz="1600">
                          <a:effectLst/>
                          <a:latin typeface="Arial" panose="020B060402020202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2689808"/>
                  </a:ext>
                </a:extLst>
              </a:tr>
              <a:tr h="370840">
                <a:tc>
                  <a:txBody>
                    <a:bodyPr/>
                    <a:lstStyle/>
                    <a:p>
                      <a:pPr marL="0" marR="0">
                        <a:lnSpc>
                          <a:spcPts val="1360"/>
                        </a:lnSpc>
                        <a:spcBef>
                          <a:spcPts val="0"/>
                        </a:spcBef>
                        <a:spcAft>
                          <a:spcPts val="0"/>
                        </a:spcAft>
                      </a:pPr>
                      <a:r>
                        <a:rPr lang="en-US" sz="1600" i="1" dirty="0">
                          <a:effectLst/>
                          <a:latin typeface="Arial" panose="020B0604020202020204" pitchFamily="34" charset="0"/>
                          <a:ea typeface="Calibri" panose="020F0502020204030204" pitchFamily="34" charset="0"/>
                          <a:cs typeface="Times New Roman" panose="02020603050405020304" pitchFamily="18" charset="0"/>
                        </a:rPr>
                        <a:t>E</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ag</a:t>
                      </a:r>
                      <a:r>
                        <a:rPr lang="en-US" sz="1600" i="1" dirty="0">
                          <a:effectLst/>
                          <a:latin typeface="Arial" panose="020B0604020202020204" pitchFamily="34" charset="0"/>
                          <a:ea typeface="Calibri" panose="020F0502020204030204" pitchFamily="34" charset="0"/>
                          <a:cs typeface="Times New Roman" panose="02020603050405020304" pitchFamily="18" charset="0"/>
                        </a:rPr>
                        <a:t>le</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 </a:t>
                      </a:r>
                      <a:r>
                        <a:rPr lang="en-US" sz="1600" i="1" dirty="0">
                          <a:effectLst/>
                          <a:latin typeface="Arial" panose="020B0604020202020204" pitchFamily="34" charset="0"/>
                          <a:ea typeface="Calibri" panose="020F0502020204030204" pitchFamily="34" charset="0"/>
                          <a:cs typeface="Times New Roman" panose="02020603050405020304" pitchFamily="18" charset="0"/>
                        </a:rPr>
                        <a:t>Sc</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o</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u</a:t>
                      </a:r>
                      <a:r>
                        <a:rPr lang="en-US" sz="1600" i="1" dirty="0">
                          <a:effectLst/>
                          <a:latin typeface="Arial" panose="020B0604020202020204" pitchFamily="34" charset="0"/>
                          <a:ea typeface="Calibri" panose="020F0502020204030204" pitchFamily="34" charset="0"/>
                          <a:cs typeface="Times New Roman" panose="02020603050405020304" pitchFamily="18" charset="0"/>
                        </a:rPr>
                        <a:t>t</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 </a:t>
                      </a:r>
                      <a:r>
                        <a:rPr lang="en-US" sz="1600" i="1" dirty="0">
                          <a:effectLst/>
                          <a:latin typeface="Arial" panose="020B0604020202020204" pitchFamily="34" charset="0"/>
                          <a:ea typeface="Calibri" panose="020F0502020204030204" pitchFamily="34" charset="0"/>
                          <a:cs typeface="Times New Roman" panose="02020603050405020304" pitchFamily="18" charset="0"/>
                        </a:rPr>
                        <a:t>Ra</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n</a:t>
                      </a:r>
                      <a:r>
                        <a:rPr lang="en-US" sz="1600" i="1" dirty="0">
                          <a:effectLst/>
                          <a:latin typeface="Arial" panose="020B0604020202020204" pitchFamily="34" charset="0"/>
                          <a:ea typeface="Calibri" panose="020F0502020204030204" pitchFamily="34" charset="0"/>
                          <a:cs typeface="Times New Roman" panose="02020603050405020304" pitchFamily="18" charset="0"/>
                        </a:rPr>
                        <a:t>k</a:t>
                      </a:r>
                      <a:r>
                        <a:rPr lang="en-US" sz="1600" i="1" spc="-10" dirty="0">
                          <a:effectLst/>
                          <a:latin typeface="Arial" panose="020B0604020202020204" pitchFamily="34" charset="0"/>
                          <a:ea typeface="Calibri" panose="020F0502020204030204" pitchFamily="34" charset="0"/>
                          <a:cs typeface="Times New Roman" panose="02020603050405020304" pitchFamily="18" charset="0"/>
                        </a:rPr>
                        <a:t> </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A</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pp</a:t>
                      </a:r>
                      <a:r>
                        <a:rPr lang="en-US" sz="1600" i="1" dirty="0">
                          <a:effectLst/>
                          <a:latin typeface="Arial" panose="020B0604020202020204" pitchFamily="34" charset="0"/>
                          <a:ea typeface="Calibri" panose="020F0502020204030204" pitchFamily="34" charset="0"/>
                          <a:cs typeface="Times New Roman" panose="02020603050405020304" pitchFamily="18" charset="0"/>
                        </a:rPr>
                        <a:t>l</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i</a:t>
                      </a:r>
                      <a:r>
                        <a:rPr lang="en-US" sz="1600" i="1" dirty="0">
                          <a:effectLst/>
                          <a:latin typeface="Arial" panose="020B0604020202020204" pitchFamily="34" charset="0"/>
                          <a:ea typeface="Calibri" panose="020F0502020204030204" pitchFamily="34" charset="0"/>
                          <a:cs typeface="Times New Roman" panose="02020603050405020304" pitchFamily="18" charset="0"/>
                        </a:rPr>
                        <a:t>c</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a</a:t>
                      </a:r>
                      <a:r>
                        <a:rPr lang="en-US" sz="1600" i="1" dirty="0">
                          <a:effectLst/>
                          <a:latin typeface="Arial" panose="020B0604020202020204" pitchFamily="34" charset="0"/>
                          <a:ea typeface="Calibri" panose="020F0502020204030204" pitchFamily="34" charset="0"/>
                          <a:cs typeface="Times New Roman" panose="02020603050405020304" pitchFamily="18" charset="0"/>
                        </a:rPr>
                        <a:t>ti</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o</a:t>
                      </a:r>
                      <a:r>
                        <a:rPr lang="en-US" sz="1600" i="1" spc="20" dirty="0">
                          <a:effectLst/>
                          <a:latin typeface="Arial" panose="020B0604020202020204" pitchFamily="34" charset="0"/>
                          <a:ea typeface="Calibri" panose="020F0502020204030204" pitchFamily="34" charset="0"/>
                          <a:cs typeface="Times New Roman" panose="02020603050405020304" pitchFamily="18" charset="0"/>
                        </a:rPr>
                        <a:t>n</a:t>
                      </a:r>
                      <a:r>
                        <a:rPr lang="en-US" sz="1600" dirty="0">
                          <a:effectLst/>
                          <a:latin typeface="Arial" panose="020B0604020202020204" pitchFamily="34" charset="0"/>
                          <a:ea typeface="Calibri" panose="020F0502020204030204" pitchFamily="34" charset="0"/>
                          <a:cs typeface="Times New Roman" panose="02020603050405020304" pitchFamily="18" charset="0"/>
                        </a:rPr>
                        <a:t>,</a:t>
                      </a:r>
                      <a:r>
                        <a:rPr lang="en-US" sz="1600" spc="5" dirty="0">
                          <a:effectLst/>
                          <a:latin typeface="Arial" panose="020B0604020202020204" pitchFamily="34" charset="0"/>
                          <a:ea typeface="Calibri" panose="020F0502020204030204" pitchFamily="34" charset="0"/>
                          <a:cs typeface="Times New Roman" panose="02020603050405020304" pitchFamily="18" charset="0"/>
                        </a:rPr>
                        <a:t> </a:t>
                      </a:r>
                      <a:r>
                        <a:rPr lang="en-US" sz="1600" spc="-10" dirty="0">
                          <a:effectLst/>
                          <a:latin typeface="Arial" panose="020B0604020202020204" pitchFamily="34" charset="0"/>
                          <a:ea typeface="Calibri" panose="020F0502020204030204" pitchFamily="34" charset="0"/>
                          <a:cs typeface="Times New Roman" panose="02020603050405020304" pitchFamily="18" charset="0"/>
                        </a:rPr>
                        <a:t>B</a:t>
                      </a:r>
                      <a:r>
                        <a:rPr lang="en-US" sz="1600" dirty="0">
                          <a:effectLst/>
                          <a:latin typeface="Arial" panose="020B0604020202020204" pitchFamily="34" charset="0"/>
                          <a:ea typeface="Calibri" panose="020F0502020204030204" pitchFamily="34" charset="0"/>
                          <a:cs typeface="Times New Roman" panose="02020603050405020304" pitchFamily="18" charset="0"/>
                        </a:rPr>
                        <a:t>SA</a:t>
                      </a:r>
                      <a:r>
                        <a:rPr lang="en-US" sz="1600" spc="-5" dirty="0">
                          <a:effectLst/>
                          <a:latin typeface="Arial" panose="020B0604020202020204" pitchFamily="34" charset="0"/>
                          <a:ea typeface="Calibri" panose="020F0502020204030204" pitchFamily="34" charset="0"/>
                          <a:cs typeface="Times New Roman" panose="02020603050405020304" pitchFamily="18" charset="0"/>
                        </a:rPr>
                        <a:t> </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512</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-7</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2</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8</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60"/>
                        </a:lnSpc>
                        <a:spcBef>
                          <a:spcPts val="0"/>
                        </a:spcBef>
                        <a:spcAft>
                          <a:spcPts val="0"/>
                        </a:spcAft>
                      </a:pPr>
                      <a:r>
                        <a:rPr lang="en-US" sz="1600"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h</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tp</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/ww</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w</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.sc</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ou</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n</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g</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o</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r</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g</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f</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l</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e</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st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o</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r</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e</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p</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d</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f</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5</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1</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2</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72</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8</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_</a:t>
                      </a:r>
                      <a:r>
                        <a:rPr lang="en-US" sz="1600" u="sng" spc="4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W</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B</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_</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fil</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l</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ab</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l</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e</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p</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d</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f</a:t>
                      </a:r>
                      <a:r>
                        <a:rPr lang="en-US" sz="160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82541934"/>
                  </a:ext>
                </a:extLst>
              </a:tr>
              <a:tr h="370840">
                <a:tc>
                  <a:txBody>
                    <a:bodyPr/>
                    <a:lstStyle/>
                    <a:p>
                      <a:pPr marL="0" marR="0">
                        <a:lnSpc>
                          <a:spcPts val="1360"/>
                        </a:lnSpc>
                        <a:spcBef>
                          <a:spcPts val="0"/>
                        </a:spcBef>
                        <a:spcAft>
                          <a:spcPts val="0"/>
                        </a:spcAft>
                      </a:pPr>
                      <a:r>
                        <a:rPr lang="en-US" sz="1600" i="1"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i="1"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l</a:t>
                      </a:r>
                      <a:r>
                        <a:rPr lang="en-US" sz="1600" i="1"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u</a:t>
                      </a:r>
                      <a:r>
                        <a:rPr lang="en-US" sz="1600" i="1"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er</a:t>
                      </a:r>
                      <a:r>
                        <a:rPr lang="en-US" sz="1600" i="1"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v</a:t>
                      </a:r>
                      <a:r>
                        <a:rPr lang="en-US" sz="1600" i="1"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P</a:t>
                      </a:r>
                      <a:r>
                        <a:rPr lang="en-US" sz="1600" i="1" spc="-4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i="1"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j</a:t>
                      </a:r>
                      <a:r>
                        <a:rPr lang="en-US" sz="1600" i="1"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9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W</a:t>
                      </a:r>
                      <a:r>
                        <a:rPr lang="en-US" sz="1600" i="1"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i="1"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k</a:t>
                      </a:r>
                      <a:r>
                        <a:rPr lang="en-US" sz="1600" i="1"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b</a:t>
                      </a:r>
                      <a:r>
                        <a:rPr lang="en-US" sz="1600" i="1"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k</a:t>
                      </a:r>
                      <a:r>
                        <a:rPr lang="en-US" sz="1600" i="1"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t>
                      </a:r>
                      <a:r>
                        <a:rPr lang="en-US" sz="1600" i="1"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5</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1</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2</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927</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60"/>
                        </a:lnSpc>
                        <a:spcBef>
                          <a:spcPts val="0"/>
                        </a:spcBef>
                        <a:spcAft>
                          <a:spcPts val="0"/>
                        </a:spcAft>
                      </a:pP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h</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tt</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p</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w</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w</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w</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f</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ba</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c.</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r</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g</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f</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i</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l</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e</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i</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m</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g</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e</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51</a:t>
                      </a:r>
                      <a:r>
                        <a:rPr lang="en-US" sz="1600" u="sng" spc="-4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2</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927</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pd</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f</a:t>
                      </a:r>
                      <a:r>
                        <a:rPr lang="en-US" sz="1600" u="sng" spc="-10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h</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tt</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p</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sc</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ou</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i</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n</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g</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r</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g</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c</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ou</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ts</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u</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r</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c</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B</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a:t>
                      </a:r>
                      <a:r>
                        <a:rPr lang="en-US" sz="1600" u="sng" spc="-7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y</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c</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ou</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d</a:t>
                      </a:r>
                      <a:r>
                        <a:rPr lang="en-US" sz="1600" u="sng" spc="-7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v</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n</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c</a:t>
                      </a:r>
                      <a:r>
                        <a:rPr lang="en-US" sz="1600" u="none" strike="noStrike"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 </a:t>
                      </a:r>
                      <a:r>
                        <a:rPr lang="en-US" sz="1600" u="sng" spc="-55"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u="sng" spc="-50"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m</a:t>
                      </a:r>
                      <a:r>
                        <a:rPr lang="en-US" sz="1600" u="sng" spc="-55"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en</a:t>
                      </a:r>
                      <a:r>
                        <a:rPr lang="en-US" sz="1600" u="sng" spc="-60"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u="sng" spc="-55"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and</a:t>
                      </a:r>
                      <a:r>
                        <a:rPr lang="en-US" sz="1600" u="sng" spc="-45"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u="sng" spc="-75"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w</a:t>
                      </a:r>
                      <a:r>
                        <a:rPr lang="en-US" sz="1600" u="sng" spc="-45"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u="sng" spc="-65"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u="sng" spc="-55"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d</a:t>
                      </a:r>
                      <a:r>
                        <a:rPr lang="en-US" sz="1600" u="sng" spc="-60" dirty="0" err="1">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l</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u="sng" spc="-3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W</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k</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boo</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k</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P</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ed</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u</a:t>
                      </a:r>
                      <a:r>
                        <a:rPr lang="en-US" sz="1600" u="sng" spc="-6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u="sng" spc="-6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u="sng" spc="-4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u="sng" spc="-5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u="sng" spc="-5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p</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x</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2190324"/>
                  </a:ext>
                </a:extLst>
              </a:tr>
              <a:tr h="370840">
                <a:tc>
                  <a:txBody>
                    <a:bodyPr/>
                    <a:lstStyle/>
                    <a:p>
                      <a:pPr marL="0" marR="0">
                        <a:lnSpc>
                          <a:spcPct val="107000"/>
                        </a:lnSpc>
                        <a:spcBef>
                          <a:spcPts val="0"/>
                        </a:spcBef>
                        <a:spcAft>
                          <a:spcPts val="0"/>
                        </a:spcAft>
                      </a:pP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F</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B</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3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d</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v</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spc="-2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3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m</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3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3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mm</a:t>
                      </a: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tt</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2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l</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i="1" spc="-3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3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L</a:t>
                      </a: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f</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3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2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u</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4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f</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3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s</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400"/>
                        </a:lnSpc>
                        <a:spcBef>
                          <a:spcPts val="15"/>
                        </a:spcBef>
                        <a:spcAft>
                          <a:spcPts val="0"/>
                        </a:spcAft>
                      </a:pP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h</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tp</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w</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w</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w</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.s</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f</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ba</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c</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o</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r</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g</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f</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i</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l</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e</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s/i</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ma</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g</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e</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s</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p</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d</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f</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s</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Ea</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g</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le</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_</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ref</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e</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r</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en</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c</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e</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_</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c</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o</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v</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e</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r_let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te</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r</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p</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d</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f</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00763524"/>
                  </a:ext>
                </a:extLst>
              </a:tr>
              <a:tr h="370840">
                <a:tc>
                  <a:txBody>
                    <a:bodyPr/>
                    <a:lstStyle/>
                    <a:p>
                      <a:pPr marL="0" marR="0">
                        <a:lnSpc>
                          <a:spcPct val="107000"/>
                        </a:lnSpc>
                        <a:spcBef>
                          <a:spcPts val="0"/>
                        </a:spcBef>
                        <a:spcAft>
                          <a:spcPts val="0"/>
                        </a:spcAft>
                      </a:pP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M</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y</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P</a:t>
                      </a:r>
                      <a:r>
                        <a:rPr lang="en-US" sz="1600" i="1" spc="-3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j</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1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3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Fi</a:t>
                      </a:r>
                      <a:r>
                        <a:rPr lang="en-US" sz="1600" i="1" spc="-2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nd</a:t>
                      </a:r>
                      <a:r>
                        <a:rPr lang="en-US" sz="1600" i="1" spc="-5">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h</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t</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t</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p</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w</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w</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w</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m</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y</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p</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r</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o</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j</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e</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c</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t</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f</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i</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n</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de</a:t>
                      </a:r>
                      <a:r>
                        <a:rPr lang="en-US" sz="1600" u="sng" spc="-3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r</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c</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o</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m</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8169553"/>
                  </a:ext>
                </a:extLst>
              </a:tr>
              <a:tr h="370840">
                <a:tc>
                  <a:txBody>
                    <a:bodyPr/>
                    <a:lstStyle/>
                    <a:p>
                      <a:pPr marL="0" marR="0">
                        <a:lnSpc>
                          <a:spcPts val="1360"/>
                        </a:lnSpc>
                        <a:spcBef>
                          <a:spcPts val="0"/>
                        </a:spcBef>
                        <a:spcAft>
                          <a:spcPts val="0"/>
                        </a:spcAft>
                      </a:pP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Sc</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ou</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M</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z</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l</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f</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d</a:t>
                      </a:r>
                      <a:r>
                        <a:rPr lang="en-US" sz="1600"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l</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Sc</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ou</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spc="-2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v</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P</a:t>
                      </a:r>
                      <a:r>
                        <a:rPr lang="en-US" sz="1600" spc="-3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spc="-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spc="-15"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j</a:t>
                      </a:r>
                      <a:r>
                        <a:rPr lang="en-US" sz="1600" spc="-2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spc="-1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dirty="0">
                          <a:solidFill>
                            <a:srgbClr val="00285E"/>
                          </a:solidFill>
                          <a:effectLst/>
                          <a:latin typeface="Arial" panose="020B0604020202020204" pitchFamily="34" charset="0"/>
                          <a:ea typeface="Calibri" panose="020F0502020204030204" pitchFamily="34" charset="0"/>
                          <a:cs typeface="Times New Roman" panose="02020603050405020304" pitchFamily="18" charset="0"/>
                        </a:rPr>
                        <a:t>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60"/>
                        </a:lnSpc>
                        <a:spcBef>
                          <a:spcPts val="0"/>
                        </a:spcBef>
                        <a:spcAft>
                          <a:spcPts val="0"/>
                        </a:spcAft>
                      </a:pP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h</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t</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t</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p</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b</a:t>
                      </a:r>
                      <a:r>
                        <a:rPr lang="en-US" sz="1600" u="sng" spc="-2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l</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o</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g</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.s</a:t>
                      </a:r>
                      <a:r>
                        <a:rPr lang="en-US" sz="1600" u="sng" spc="-2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c</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o</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u</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t</a:t>
                      </a:r>
                      <a:r>
                        <a:rPr lang="en-US" sz="1600" u="sng" spc="-2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i</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n</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g</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m</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a:t>
                      </a:r>
                      <a:r>
                        <a:rPr lang="en-US" sz="1600" u="sng" spc="-3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g</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a:t>
                      </a:r>
                      <a:r>
                        <a:rPr lang="en-US" sz="1600" u="sng" spc="-2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z</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i</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n</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e</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o</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r</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g/2</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0</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1</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2</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/0</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1</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3</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1</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h</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o</a:t>
                      </a:r>
                      <a:r>
                        <a:rPr lang="en-US" sz="1600" u="sng" spc="-2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w</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o</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9"/>
                        </a:rPr>
                        <a:t>-</a:t>
                      </a:r>
                      <a:r>
                        <a:rPr lang="en-US" sz="16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find-a-great0idea-for-an-eagle-scout-service-project/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9246953"/>
                  </a:ext>
                </a:extLst>
              </a:tr>
            </a:tbl>
          </a:graphicData>
        </a:graphic>
      </p:graphicFrame>
    </p:spTree>
    <p:extLst>
      <p:ext uri="{BB962C8B-B14F-4D97-AF65-F5344CB8AC3E}">
        <p14:creationId xmlns:p14="http://schemas.microsoft.com/office/powerpoint/2010/main" val="2152692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u="sng" dirty="0">
                <a:hlinkClick r:id="rId3" tooltip="Eagle - Life to Eagle Scout Letter"/>
              </a:rPr>
              <a:t>Life to Eagle Candidate Letter and Instructions</a:t>
            </a:r>
            <a:endParaRPr lang="en-US"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917125640"/>
              </p:ext>
            </p:extLst>
          </p:nvPr>
        </p:nvGraphicFramePr>
        <p:xfrm>
          <a:off x="457200" y="1600200"/>
          <a:ext cx="8229600" cy="3397315"/>
        </p:xfrm>
        <a:graphic>
          <a:graphicData uri="http://schemas.openxmlformats.org/drawingml/2006/table">
            <a:tbl>
              <a:tblPr firstRow="1" bandRow="1">
                <a:tableStyleId>{5C22544A-7EE6-4342-B048-85BDC9FD1C3A}</a:tableStyleId>
              </a:tblPr>
              <a:tblGrid>
                <a:gridCol w="4114800">
                  <a:extLst>
                    <a:ext uri="{9D8B030D-6E8A-4147-A177-3AD203B41FA5}">
                      <a16:colId xmlns:a16="http://schemas.microsoft.com/office/drawing/2014/main" val="2485028912"/>
                    </a:ext>
                  </a:extLst>
                </a:gridCol>
                <a:gridCol w="4114800">
                  <a:extLst>
                    <a:ext uri="{9D8B030D-6E8A-4147-A177-3AD203B41FA5}">
                      <a16:colId xmlns:a16="http://schemas.microsoft.com/office/drawing/2014/main" val="1864908144"/>
                    </a:ext>
                  </a:extLst>
                </a:gridCol>
              </a:tblGrid>
              <a:tr h="370840">
                <a:tc>
                  <a:txBody>
                    <a:bodyPr/>
                    <a:lstStyle/>
                    <a:p>
                      <a:pPr marL="0" marR="0">
                        <a:lnSpc>
                          <a:spcPts val="1345"/>
                        </a:lnSpc>
                        <a:spcBef>
                          <a:spcPts val="0"/>
                        </a:spcBef>
                        <a:spcAft>
                          <a:spcPts val="0"/>
                        </a:spcAft>
                      </a:pPr>
                      <a:r>
                        <a:rPr lang="en-US" sz="1600" i="1" dirty="0">
                          <a:effectLst/>
                          <a:latin typeface="Arial" panose="020B0604020202020204" pitchFamily="34" charset="0"/>
                          <a:ea typeface="Calibri" panose="020F0502020204030204" pitchFamily="34" charset="0"/>
                          <a:cs typeface="Times New Roman" panose="02020603050405020304" pitchFamily="18" charset="0"/>
                        </a:rPr>
                        <a:t>Do</a:t>
                      </a:r>
                      <a:r>
                        <a:rPr lang="en-US" sz="1600" i="1" spc="-10" dirty="0">
                          <a:effectLst/>
                          <a:latin typeface="Arial" panose="020B0604020202020204" pitchFamily="34" charset="0"/>
                          <a:ea typeface="Calibri" panose="020F0502020204030204" pitchFamily="34" charset="0"/>
                          <a:cs typeface="Times New Roman" panose="02020603050405020304" pitchFamily="18" charset="0"/>
                        </a:rPr>
                        <a:t>c</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u</a:t>
                      </a:r>
                      <a:r>
                        <a:rPr lang="en-US" sz="1600" i="1" spc="-15" dirty="0">
                          <a:effectLst/>
                          <a:latin typeface="Arial" panose="020B0604020202020204" pitchFamily="34" charset="0"/>
                          <a:ea typeface="Calibri" panose="020F0502020204030204" pitchFamily="34" charset="0"/>
                          <a:cs typeface="Times New Roman" panose="02020603050405020304" pitchFamily="18" charset="0"/>
                        </a:rPr>
                        <a:t>m</a:t>
                      </a:r>
                      <a:r>
                        <a:rPr lang="en-US" sz="1600" i="1" spc="-5" dirty="0">
                          <a:effectLst/>
                          <a:latin typeface="Arial" panose="020B0604020202020204" pitchFamily="34" charset="0"/>
                          <a:ea typeface="Calibri" panose="020F0502020204030204" pitchFamily="34" charset="0"/>
                          <a:cs typeface="Times New Roman" panose="02020603050405020304" pitchFamily="18" charset="0"/>
                        </a:rPr>
                        <a:t>en</a:t>
                      </a:r>
                      <a:r>
                        <a:rPr lang="en-US" sz="1600" i="1" dirty="0">
                          <a:effectLst/>
                          <a:latin typeface="Arial" panose="020B0604020202020204" pitchFamily="34" charset="0"/>
                          <a:ea typeface="Calibri" panose="020F0502020204030204" pitchFamily="34" charset="0"/>
                          <a:cs typeface="Times New Roman" panose="02020603050405020304" pitchFamily="18" charset="0"/>
                        </a:rPr>
                        <a:t>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10"/>
                        </a:spcBef>
                        <a:spcAft>
                          <a:spcPts val="0"/>
                        </a:spcAft>
                      </a:pPr>
                      <a:r>
                        <a:rPr lang="en-US" sz="1600" spc="5">
                          <a:effectLst/>
                          <a:latin typeface="Arial" panose="020B0604020202020204" pitchFamily="34" charset="0"/>
                          <a:ea typeface="Calibri" panose="020F0502020204030204" pitchFamily="34" charset="0"/>
                          <a:cs typeface="Times New Roman" panose="02020603050405020304" pitchFamily="18" charset="0"/>
                        </a:rPr>
                        <a:t>L</a:t>
                      </a:r>
                      <a:r>
                        <a:rPr lang="en-US" sz="1600">
                          <a:effectLst/>
                          <a:latin typeface="Arial" panose="020B0604020202020204" pitchFamily="34" charset="0"/>
                          <a:ea typeface="Calibri" panose="020F0502020204030204" pitchFamily="34" charset="0"/>
                          <a:cs typeface="Times New Roman" panose="02020603050405020304" pitchFamily="18" charset="0"/>
                        </a:rPr>
                        <a:t>ink</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5740201"/>
                  </a:ext>
                </a:extLst>
              </a:tr>
              <a:tr h="370840">
                <a:tc>
                  <a:txBody>
                    <a:bodyPr/>
                    <a:lstStyle/>
                    <a:p>
                      <a:pPr marL="0" marR="0">
                        <a:lnSpc>
                          <a:spcPct val="107000"/>
                        </a:lnSpc>
                        <a:spcBef>
                          <a:spcPts val="0"/>
                        </a:spcBef>
                        <a:spcAft>
                          <a:spcPts val="0"/>
                        </a:spcAft>
                      </a:pP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Navi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ag</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ou</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rv</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roje</a:t>
                      </a:r>
                      <a:r>
                        <a:rPr lang="en-US" sz="1600" i="1"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 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i="1" spc="-2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 Project</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en</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ficiar</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45"/>
                        </a:spcBef>
                        <a:spcAft>
                          <a:spcPts val="0"/>
                        </a:spcAft>
                      </a:pP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h</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t</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t</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p</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w</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w</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w</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.sc</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ou</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t</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n</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g.</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o</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r</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g/</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f</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i</a:t>
                      </a:r>
                      <a:r>
                        <a:rPr lang="en-US" sz="1600" u="sng" spc="-2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l</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e</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s</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o</a:t>
                      </a:r>
                      <a:r>
                        <a:rPr lang="en-US" sz="1600" u="sng" spc="-3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r</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e</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p</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d</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f</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5</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1</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0</a:t>
                      </a:r>
                      <a:r>
                        <a:rPr lang="en-US" sz="1600" u="sng" spc="-3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0</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2</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5</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.pd</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4"/>
                        </a:rPr>
                        <a:t>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74907006"/>
                  </a:ext>
                </a:extLst>
              </a:tr>
              <a:tr h="370840">
                <a:tc>
                  <a:txBody>
                    <a:bodyPr/>
                    <a:lstStyle/>
                    <a:p>
                      <a:pPr marL="0" marR="0">
                        <a:lnSpc>
                          <a:spcPct val="107000"/>
                        </a:lnSpc>
                        <a:spcBef>
                          <a:spcPts val="45"/>
                        </a:spcBef>
                        <a:spcAft>
                          <a:spcPts val="0"/>
                        </a:spcAft>
                      </a:pP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The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Gu</a:t>
                      </a:r>
                      <a:r>
                        <a:rPr lang="en-US" sz="1600" i="1" spc="-1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spc="2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1600"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a:t>
                      </a:r>
                      <a:r>
                        <a:rPr lang="en-US" sz="1600"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3</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4</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1</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         </a:t>
                      </a:r>
                      <a:r>
                        <a:rPr lang="en-US" sz="1600" spc="2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80"/>
                        </a:lnSpc>
                        <a:spcBef>
                          <a:spcPts val="0"/>
                        </a:spcBef>
                        <a:spcAft>
                          <a:spcPts val="0"/>
                        </a:spcAft>
                      </a:pP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h</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tp</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w</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w</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w</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.sc</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ou</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n</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g</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r</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g</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/sc</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ou</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ts</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ou</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rc</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e</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u</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d</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rpro</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g</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ra</a:t>
                      </a:r>
                      <a:r>
                        <a:rPr lang="en-US" sz="1600" u="none" strike="noStrike"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 </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m</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f</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e</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y</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adu</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lts</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g</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u</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i</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d</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e</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f</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e</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sc</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o</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u</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n</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g</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a</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s</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p</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5"/>
                        </a:rPr>
                        <a:t>x</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366209947"/>
                  </a:ext>
                </a:extLst>
              </a:tr>
              <a:tr h="370840">
                <a:tc>
                  <a:txBody>
                    <a:bodyPr/>
                    <a:lstStyle/>
                    <a:p>
                      <a:pPr marL="0" marR="0">
                        <a:lnSpc>
                          <a:spcPts val="1345"/>
                        </a:lnSpc>
                        <a:spcBef>
                          <a:spcPts val="0"/>
                        </a:spcBef>
                        <a:spcAft>
                          <a:spcPts val="0"/>
                        </a:spcAft>
                      </a:pP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rv</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P</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roject</a:t>
                      </a:r>
                      <a:r>
                        <a:rPr lang="en-US" sz="1600" i="1"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P</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
                      </a:r>
                      <a:r>
                        <a:rPr lang="en-US" sz="1600" i="1"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nn</a:t>
                      </a:r>
                      <a:r>
                        <a:rPr lang="en-US" sz="1600" i="1" spc="-1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id</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ne</a:t>
                      </a:r>
                      <a:r>
                        <a:rPr lang="en-US" sz="1600" i="1"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1600" i="1" spc="2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t>
                      </a:r>
                      <a:r>
                        <a:rPr lang="en-US" sz="1600"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680</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7</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10"/>
                        </a:spcBef>
                        <a:spcAft>
                          <a:spcPts val="0"/>
                        </a:spcAft>
                      </a:pP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h</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tp</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.sc</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ou</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n</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g</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r</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g</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f</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l</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r</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h</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lt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h</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f</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y</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p</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d</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f</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6</a:t>
                      </a:r>
                      <a:r>
                        <a:rPr lang="en-US" sz="160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80-027.pdf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38339783"/>
                  </a:ext>
                </a:extLst>
              </a:tr>
              <a:tr h="370840">
                <a:tc>
                  <a:txBody>
                    <a:bodyPr/>
                    <a:lstStyle/>
                    <a:p>
                      <a:pPr marL="0" marR="0">
                        <a:lnSpc>
                          <a:spcPct val="107000"/>
                        </a:lnSpc>
                        <a:spcBef>
                          <a:spcPts val="45"/>
                        </a:spcBef>
                        <a:spcAft>
                          <a:spcPts val="0"/>
                        </a:spcAft>
                      </a:pP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G</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id</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in</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 To</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l Use</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rk at Elev</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 </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 Ex</a:t>
                      </a:r>
                      <a:r>
                        <a:rPr lang="en-US" sz="1600" i="1"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i="1"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i="1"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on</a:t>
                      </a:r>
                      <a:r>
                        <a:rPr lang="en-US" sz="1600"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i="1" spc="2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68</a:t>
                      </a:r>
                      <a:r>
                        <a:rPr lang="en-US" sz="1600"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a:t>
                      </a:r>
                      <a:r>
                        <a:rPr lang="en-US" sz="1600" spc="-1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028</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4000"/>
                        </a:lnSpc>
                        <a:spcBef>
                          <a:spcPts val="0"/>
                        </a:spcBef>
                        <a:spcAft>
                          <a:spcPts val="0"/>
                        </a:spcAft>
                      </a:pP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h</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tp</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w</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.sc</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ou</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n</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g</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r</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g</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f</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i</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l</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st</a:t>
                      </a:r>
                      <a:r>
                        <a:rPr lang="en-US" sz="1600" u="sng" spc="2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o</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r</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h</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lt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h</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s</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f</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e</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t</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y</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p</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d</a:t>
                      </a:r>
                      <a:r>
                        <a:rPr lang="en-US" sz="1600" u="sng" spc="1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f</a:t>
                      </a:r>
                      <a:r>
                        <a:rPr lang="en-US" sz="1600" u="sng" spc="-1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a:t>
                      </a:r>
                      <a:r>
                        <a:rPr lang="en-US" sz="1600" u="sng" spc="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6</a:t>
                      </a:r>
                      <a:r>
                        <a:rPr lang="en-US" sz="1600" u="sng" spc="5">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6"/>
                        </a:rPr>
                        <a:t>80-027.pdf</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4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431834983"/>
                  </a:ext>
                </a:extLst>
              </a:tr>
              <a:tr h="370840">
                <a:tc>
                  <a:txBody>
                    <a:bodyPr/>
                    <a:lstStyle/>
                    <a:p>
                      <a:pPr marL="0" marR="0">
                        <a:lnSpc>
                          <a:spcPts val="136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BSA’s s</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spc="-1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v</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ice</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hou</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spc="-1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a:t>
                      </a:r>
                      <a:r>
                        <a:rPr lang="en-US" sz="1600"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a:t>
                      </a:r>
                      <a:r>
                        <a:rPr lang="en-US" sz="1600" spc="5">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ba</a:t>
                      </a:r>
                      <a:r>
                        <a:rPr lang="en-US" sz="1600" spc="-1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s</a:t>
                      </a:r>
                      <a:r>
                        <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ts val="1360"/>
                        </a:lnSpc>
                        <a:spcBef>
                          <a:spcPts val="0"/>
                        </a:spcBef>
                        <a:spcAft>
                          <a:spcPts val="0"/>
                        </a:spcAft>
                      </a:pP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h</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tp</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s</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e</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r</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v</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ice</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hou</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rs.sc</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o</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u</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ti</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n</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g</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o</a:t>
                      </a:r>
                      <a:r>
                        <a:rPr lang="en-US" sz="1600" u="sng" spc="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rg</a:t>
                      </a:r>
                      <a:r>
                        <a:rPr lang="en-US" sz="1600" u="none" strike="noStrike"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7"/>
                        </a:rPr>
                        <a:t> </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 </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d</a:t>
                      </a: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e</a:t>
                      </a: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cti</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 </a:t>
                      </a:r>
                      <a:r>
                        <a:rPr lang="en-US" sz="1600" spc="1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f</a:t>
                      </a: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a:t>
                      </a:r>
                      <a:r>
                        <a:rPr lang="en-US" sz="1600" spc="-1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a:t>
                      </a:r>
                      <a:r>
                        <a:rPr lang="en-US" sz="1600" spc="5"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t>
                      </a:r>
                      <a:r>
                        <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h</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tp</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w</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w</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w</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.sc</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ou</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ti</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n</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g</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o</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r</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g</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/sc</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ou</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ts</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ou</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rc</a:t>
                      </a:r>
                      <a:r>
                        <a:rPr lang="en-US" sz="1600" u="sng" spc="-1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e</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a:t>
                      </a:r>
                      <a:r>
                        <a:rPr lang="en-US" sz="1600" u="sng" spc="-1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w</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a</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rds/J</a:t>
                      </a:r>
                      <a:r>
                        <a:rPr lang="en-US" sz="1600" u="sng" spc="5"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ou</a:t>
                      </a:r>
                      <a:r>
                        <a:rPr lang="en-US" sz="1600" u="sng"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hlinkClick r:id="rId8"/>
                        </a:rPr>
                        <a:t>rn</a:t>
                      </a:r>
                      <a:r>
                        <a:rPr lang="en-US" sz="1600" dirty="0">
                          <a:solidFill>
                            <a:srgbClr val="0000FF"/>
                          </a:solidFill>
                          <a:effectLst/>
                          <a:latin typeface="Arial" panose="020B0604020202020204" pitchFamily="34" charset="0"/>
                          <a:ea typeface="Calibri" panose="020F0502020204030204" pitchFamily="34" charset="0"/>
                          <a:cs typeface="Times New Roman" panose="02020603050405020304" pitchFamily="18" charset="0"/>
                        </a:rPr>
                        <a:t>eyToExcellence.aspx</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3369875"/>
                  </a:ext>
                </a:extLst>
              </a:tr>
            </a:tbl>
          </a:graphicData>
        </a:graphic>
      </p:graphicFrame>
    </p:spTree>
    <p:extLst>
      <p:ext uri="{BB962C8B-B14F-4D97-AF65-F5344CB8AC3E}">
        <p14:creationId xmlns:p14="http://schemas.microsoft.com/office/powerpoint/2010/main" val="1103343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09078B-FD4F-4BD9-BCED-3370D86225E6}"/>
              </a:ext>
            </a:extLst>
          </p:cNvPr>
          <p:cNvSpPr>
            <a:spLocks noGrp="1"/>
          </p:cNvSpPr>
          <p:nvPr>
            <p:ph type="title"/>
          </p:nvPr>
        </p:nvSpPr>
        <p:spPr>
          <a:xfrm>
            <a:off x="762000" y="2209800"/>
            <a:ext cx="7772400" cy="1362075"/>
          </a:xfrm>
        </p:spPr>
        <p:txBody>
          <a:bodyPr>
            <a:normAutofit fontScale="90000"/>
          </a:bodyPr>
          <a:lstStyle/>
          <a:p>
            <a:r>
              <a:rPr lang="en-US" dirty="0">
                <a:hlinkClick r:id="rId3"/>
              </a:rPr>
              <a:t>https://www.scouting.org/programs/scouts-bsa/advancement-and-awards/resources/</a:t>
            </a:r>
            <a:endParaRPr lang="en-US" dirty="0"/>
          </a:p>
        </p:txBody>
      </p:sp>
    </p:spTree>
    <p:extLst>
      <p:ext uri="{BB962C8B-B14F-4D97-AF65-F5344CB8AC3E}">
        <p14:creationId xmlns:p14="http://schemas.microsoft.com/office/powerpoint/2010/main" val="2589549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FEF40-A75E-42E0-8D0A-4876D9CE9660}"/>
              </a:ext>
            </a:extLst>
          </p:cNvPr>
          <p:cNvSpPr>
            <a:spLocks noGrp="1"/>
          </p:cNvSpPr>
          <p:nvPr>
            <p:ph type="title"/>
          </p:nvPr>
        </p:nvSpPr>
        <p:spPr/>
        <p:txBody>
          <a:bodyPr/>
          <a:lstStyle/>
          <a:p>
            <a:r>
              <a:rPr lang="en-US" dirty="0"/>
              <a:t>5 Tips</a:t>
            </a:r>
          </a:p>
        </p:txBody>
      </p:sp>
      <p:sp>
        <p:nvSpPr>
          <p:cNvPr id="3" name="Content Placeholder 2">
            <a:extLst>
              <a:ext uri="{FF2B5EF4-FFF2-40B4-BE49-F238E27FC236}">
                <a16:creationId xmlns:a16="http://schemas.microsoft.com/office/drawing/2014/main" id="{15CD8A03-37A2-4A40-BB9D-6B4B0FE1F2E5}"/>
              </a:ext>
            </a:extLst>
          </p:cNvPr>
          <p:cNvSpPr>
            <a:spLocks noGrp="1"/>
          </p:cNvSpPr>
          <p:nvPr>
            <p:ph idx="1"/>
          </p:nvPr>
        </p:nvSpPr>
        <p:spPr/>
        <p:txBody>
          <a:bodyPr/>
          <a:lstStyle/>
          <a:p>
            <a:r>
              <a:rPr lang="en-US" dirty="0"/>
              <a:t>Any Questions before we look at a blog?</a:t>
            </a:r>
          </a:p>
        </p:txBody>
      </p:sp>
    </p:spTree>
    <p:extLst>
      <p:ext uri="{BB962C8B-B14F-4D97-AF65-F5344CB8AC3E}">
        <p14:creationId xmlns:p14="http://schemas.microsoft.com/office/powerpoint/2010/main" val="3712553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04800" y="609600"/>
            <a:ext cx="8467007" cy="4876800"/>
          </a:xfrm>
          <a:prstGeom prst="rect">
            <a:avLst/>
          </a:prstGeom>
        </p:spPr>
      </p:pic>
    </p:spTree>
    <p:extLst>
      <p:ext uri="{BB962C8B-B14F-4D97-AF65-F5344CB8AC3E}">
        <p14:creationId xmlns:p14="http://schemas.microsoft.com/office/powerpoint/2010/main" val="18177661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143000"/>
          </a:xfrm>
        </p:spPr>
        <p:txBody>
          <a:bodyPr>
            <a:normAutofit fontScale="90000"/>
          </a:bodyPr>
          <a:lstStyle/>
          <a:p>
            <a:r>
              <a:rPr lang="en-US" b="1" dirty="0"/>
              <a:t>http://blog.scoutingmagazine.org/</a:t>
            </a:r>
            <a:r>
              <a:rPr lang="en-US" sz="3100" b="1" dirty="0"/>
              <a:t>2015/03/25/5-tips-helping-scouts-reach-eagle-time-runs</a:t>
            </a:r>
            <a:r>
              <a:rPr lang="en-US" b="1" dirty="0"/>
              <a:t>/</a:t>
            </a:r>
            <a:endParaRPr lang="en-US" dirty="0"/>
          </a:p>
        </p:txBody>
      </p:sp>
      <p:sp>
        <p:nvSpPr>
          <p:cNvPr id="3" name="Content Placeholder 2"/>
          <p:cNvSpPr>
            <a:spLocks noGrp="1"/>
          </p:cNvSpPr>
          <p:nvPr>
            <p:ph idx="1"/>
          </p:nvPr>
        </p:nvSpPr>
        <p:spPr/>
        <p:txBody>
          <a:bodyPr/>
          <a:lstStyle/>
          <a:p>
            <a:pPr marL="0" indent="0">
              <a:buNone/>
            </a:pPr>
            <a:r>
              <a:rPr lang="en-US" b="1" dirty="0"/>
              <a:t>5. Set a target date. </a:t>
            </a:r>
          </a:p>
          <a:p>
            <a:r>
              <a:rPr lang="en-US" dirty="0"/>
              <a:t>Everyone needs a deadline.  Encourage target dates for completing key requirements. </a:t>
            </a:r>
          </a:p>
          <a:p>
            <a:pPr marL="0" indent="0">
              <a:buNone/>
            </a:pPr>
            <a:r>
              <a:rPr lang="en-US" dirty="0"/>
              <a:t>For example: Have all Eagle-required merit badges completed by age 16. Have the Eagle Scout service project completed by age 17.  </a:t>
            </a:r>
          </a:p>
        </p:txBody>
      </p:sp>
    </p:spTree>
    <p:extLst>
      <p:ext uri="{BB962C8B-B14F-4D97-AF65-F5344CB8AC3E}">
        <p14:creationId xmlns:p14="http://schemas.microsoft.com/office/powerpoint/2010/main" val="726302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0F5B2-B59D-4AF0-8365-0B6198119AC3}"/>
              </a:ext>
            </a:extLst>
          </p:cNvPr>
          <p:cNvSpPr>
            <a:spLocks noGrp="1"/>
          </p:cNvSpPr>
          <p:nvPr>
            <p:ph type="title"/>
          </p:nvPr>
        </p:nvSpPr>
        <p:spPr/>
        <p:txBody>
          <a:bodyPr/>
          <a:lstStyle/>
          <a:p>
            <a:r>
              <a:rPr lang="en-US" dirty="0"/>
              <a:t>to	</a:t>
            </a:r>
          </a:p>
        </p:txBody>
      </p:sp>
      <p:sp>
        <p:nvSpPr>
          <p:cNvPr id="3" name="Content Placeholder 2">
            <a:extLst>
              <a:ext uri="{FF2B5EF4-FFF2-40B4-BE49-F238E27FC236}">
                <a16:creationId xmlns:a16="http://schemas.microsoft.com/office/drawing/2014/main" id="{071D4B03-1726-4B47-8765-B2910F237B80}"/>
              </a:ext>
            </a:extLst>
          </p:cNvPr>
          <p:cNvSpPr>
            <a:spLocks noGrp="1"/>
          </p:cNvSpPr>
          <p:nvPr>
            <p:ph idx="1"/>
          </p:nvPr>
        </p:nvSpPr>
        <p:spPr/>
        <p:txBody>
          <a:bodyPr>
            <a:normAutofit lnSpcReduction="10000"/>
          </a:bodyPr>
          <a:lstStyle/>
          <a:p>
            <a:r>
              <a:rPr lang="en-US" dirty="0"/>
              <a:t>Requirements source</a:t>
            </a:r>
          </a:p>
          <a:p>
            <a:r>
              <a:rPr lang="en-US" dirty="0"/>
              <a:t>Web sites</a:t>
            </a:r>
          </a:p>
          <a:p>
            <a:r>
              <a:rPr lang="en-US" i="1" dirty="0"/>
              <a:t>5 Tips for Helping Scouts Reach Eagle Before Time Runs Out</a:t>
            </a:r>
          </a:p>
          <a:p>
            <a:r>
              <a:rPr lang="en-US" dirty="0"/>
              <a:t>Eagle Scout Rank Application &amp; Requirements</a:t>
            </a:r>
          </a:p>
          <a:p>
            <a:pPr lvl="1"/>
            <a:r>
              <a:rPr lang="en-US" dirty="0"/>
              <a:t>National Eagle </a:t>
            </a:r>
            <a:r>
              <a:rPr lang="en-US"/>
              <a:t>Scout Association</a:t>
            </a:r>
            <a:endParaRPr lang="en-US" dirty="0"/>
          </a:p>
          <a:p>
            <a:pPr lvl="1"/>
            <a:r>
              <a:rPr lang="en-US" dirty="0"/>
              <a:t>1 to 4</a:t>
            </a:r>
          </a:p>
          <a:p>
            <a:pPr lvl="1"/>
            <a:r>
              <a:rPr lang="en-US" dirty="0"/>
              <a:t>5</a:t>
            </a:r>
          </a:p>
          <a:p>
            <a:pPr lvl="1"/>
            <a:r>
              <a:rPr lang="en-US" dirty="0"/>
              <a:t>6 &amp; 7 +</a:t>
            </a:r>
          </a:p>
        </p:txBody>
      </p:sp>
      <p:pic>
        <p:nvPicPr>
          <p:cNvPr id="4" name="Picture 3">
            <a:extLst>
              <a:ext uri="{FF2B5EF4-FFF2-40B4-BE49-F238E27FC236}">
                <a16:creationId xmlns:a16="http://schemas.microsoft.com/office/drawing/2014/main" id="{D6E620E7-7FAB-4899-8596-117DC1D02C80}"/>
              </a:ext>
            </a:extLst>
          </p:cNvPr>
          <p:cNvPicPr>
            <a:picLocks noChangeAspect="1"/>
          </p:cNvPicPr>
          <p:nvPr/>
        </p:nvPicPr>
        <p:blipFill>
          <a:blip r:embed="rId2"/>
          <a:stretch>
            <a:fillRect/>
          </a:stretch>
        </p:blipFill>
        <p:spPr>
          <a:xfrm>
            <a:off x="4953000" y="369888"/>
            <a:ext cx="762000" cy="952500"/>
          </a:xfrm>
          <a:prstGeom prst="rect">
            <a:avLst/>
          </a:prstGeom>
        </p:spPr>
      </p:pic>
      <p:pic>
        <p:nvPicPr>
          <p:cNvPr id="1026" name="Picture 2">
            <a:extLst>
              <a:ext uri="{FF2B5EF4-FFF2-40B4-BE49-F238E27FC236}">
                <a16:creationId xmlns:a16="http://schemas.microsoft.com/office/drawing/2014/main" id="{C444BAFA-EF94-49DB-9F48-839DC5108B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532" y="369888"/>
            <a:ext cx="706268" cy="868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285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143000"/>
          </a:xfrm>
        </p:spPr>
        <p:txBody>
          <a:bodyPr>
            <a:noAutofit/>
          </a:bodyPr>
          <a:lstStyle/>
          <a:p>
            <a:r>
              <a:rPr lang="en-US" sz="3200" b="1" dirty="0"/>
              <a:t>http://blog.scoutingmagazine.org/2015/03/25/5-tips-helping-scouts-reach-eagle-time-runs/</a:t>
            </a:r>
            <a:endParaRPr lang="en-US" sz="3200" dirty="0"/>
          </a:p>
        </p:txBody>
      </p:sp>
      <p:sp>
        <p:nvSpPr>
          <p:cNvPr id="4" name="Content Placeholder 3"/>
          <p:cNvSpPr>
            <a:spLocks noGrp="1"/>
          </p:cNvSpPr>
          <p:nvPr>
            <p:ph idx="1"/>
          </p:nvPr>
        </p:nvSpPr>
        <p:spPr/>
        <p:txBody>
          <a:bodyPr/>
          <a:lstStyle/>
          <a:p>
            <a:pPr marL="0" indent="0">
              <a:buNone/>
            </a:pPr>
            <a:r>
              <a:rPr lang="en-US" b="1" dirty="0"/>
              <a:t>4. Manage expectations.</a:t>
            </a:r>
          </a:p>
          <a:p>
            <a:r>
              <a:rPr lang="en-US" dirty="0"/>
              <a:t>Hope for the best but plan for the worst. Every step will take longer than you think.</a:t>
            </a:r>
          </a:p>
        </p:txBody>
      </p:sp>
    </p:spTree>
    <p:extLst>
      <p:ext uri="{BB962C8B-B14F-4D97-AF65-F5344CB8AC3E}">
        <p14:creationId xmlns:p14="http://schemas.microsoft.com/office/powerpoint/2010/main" val="1235954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04800" y="228600"/>
            <a:ext cx="8229600" cy="1143000"/>
          </a:xfrm>
        </p:spPr>
        <p:txBody>
          <a:bodyPr>
            <a:noAutofit/>
          </a:bodyPr>
          <a:lstStyle/>
          <a:p>
            <a:r>
              <a:rPr lang="en-US" sz="3200" b="1" dirty="0"/>
              <a:t>http://blog.scoutingmagazine.org/2015/03/25/5-tips-helping-scouts-reach-eagle-time-runs/</a:t>
            </a:r>
            <a:endParaRPr lang="en-US" sz="3200" dirty="0"/>
          </a:p>
        </p:txBody>
      </p:sp>
      <p:sp>
        <p:nvSpPr>
          <p:cNvPr id="4" name="Content Placeholder 3"/>
          <p:cNvSpPr>
            <a:spLocks noGrp="1"/>
          </p:cNvSpPr>
          <p:nvPr>
            <p:ph idx="1"/>
          </p:nvPr>
        </p:nvSpPr>
        <p:spPr/>
        <p:txBody>
          <a:bodyPr/>
          <a:lstStyle/>
          <a:p>
            <a:pPr marL="0" indent="0">
              <a:buNone/>
            </a:pPr>
            <a:r>
              <a:rPr lang="en-US" b="1" dirty="0"/>
              <a:t>3. Take it one step at a time.</a:t>
            </a:r>
          </a:p>
          <a:p>
            <a:r>
              <a:rPr lang="en-US" dirty="0"/>
              <a:t>The journey to Eagle isn’t easy.  So it’s best taken one step at a time.</a:t>
            </a:r>
          </a:p>
          <a:p>
            <a:r>
              <a:rPr lang="en-US" dirty="0"/>
              <a:t>Concentrate on merit badges first and then the service project (or vice versa), so you won’t feel overwhelmed.</a:t>
            </a:r>
          </a:p>
        </p:txBody>
      </p:sp>
    </p:spTree>
    <p:extLst>
      <p:ext uri="{BB962C8B-B14F-4D97-AF65-F5344CB8AC3E}">
        <p14:creationId xmlns:p14="http://schemas.microsoft.com/office/powerpoint/2010/main" val="1453270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2. Finish the time-sensitive merit badges ASAP.</a:t>
            </a:r>
            <a:endParaRPr lang="en-US" dirty="0"/>
          </a:p>
        </p:txBody>
      </p:sp>
      <p:sp>
        <p:nvSpPr>
          <p:cNvPr id="3" name="Content Placeholder 2"/>
          <p:cNvSpPr>
            <a:spLocks noGrp="1"/>
          </p:cNvSpPr>
          <p:nvPr>
            <p:ph idx="1"/>
          </p:nvPr>
        </p:nvSpPr>
        <p:spPr/>
        <p:txBody>
          <a:bodyPr>
            <a:normAutofit fontScale="92500"/>
          </a:bodyPr>
          <a:lstStyle/>
          <a:p>
            <a:r>
              <a:rPr lang="en-US" dirty="0"/>
              <a:t>The Eagle-required </a:t>
            </a:r>
            <a:r>
              <a:rPr lang="en-US" dirty="0">
                <a:hlinkClick r:id="rId3"/>
              </a:rPr>
              <a:t>Family Life</a:t>
            </a:r>
            <a:r>
              <a:rPr lang="en-US" dirty="0"/>
              <a:t>, </a:t>
            </a:r>
            <a:r>
              <a:rPr lang="en-US" dirty="0">
                <a:hlinkClick r:id="rId4"/>
              </a:rPr>
              <a:t>Personal Fitness</a:t>
            </a:r>
            <a:r>
              <a:rPr lang="en-US" dirty="0"/>
              <a:t> and </a:t>
            </a:r>
            <a:r>
              <a:rPr lang="en-US" dirty="0">
                <a:hlinkClick r:id="rId5"/>
              </a:rPr>
              <a:t>Personal Management</a:t>
            </a:r>
            <a:r>
              <a:rPr lang="en-US" dirty="0"/>
              <a:t> merit badges have requirements that take three months.</a:t>
            </a:r>
          </a:p>
          <a:p>
            <a:r>
              <a:rPr lang="en-US" dirty="0"/>
              <a:t>Those requirements can’t be altered in any way, so a Life Scout starting on Family Life requirement 3 — “Prepare a list of your regular home duties or chores (at least five) and do them for 90 days” — two months before turning 18 would not be able to earn the Eagle Scout award.</a:t>
            </a:r>
          </a:p>
        </p:txBody>
      </p:sp>
    </p:spTree>
    <p:extLst>
      <p:ext uri="{BB962C8B-B14F-4D97-AF65-F5344CB8AC3E}">
        <p14:creationId xmlns:p14="http://schemas.microsoft.com/office/powerpoint/2010/main" val="124643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1. Remember your role.</a:t>
            </a:r>
            <a:endParaRPr lang="en-US" dirty="0"/>
          </a:p>
        </p:txBody>
      </p:sp>
      <p:sp>
        <p:nvSpPr>
          <p:cNvPr id="3" name="Content Placeholder 2"/>
          <p:cNvSpPr>
            <a:spLocks noGrp="1"/>
          </p:cNvSpPr>
          <p:nvPr>
            <p:ph idx="1"/>
          </p:nvPr>
        </p:nvSpPr>
        <p:spPr/>
        <p:txBody>
          <a:bodyPr>
            <a:normAutofit/>
          </a:bodyPr>
          <a:lstStyle/>
          <a:p>
            <a:pPr marL="0" indent="0">
              <a:buNone/>
            </a:pPr>
            <a:r>
              <a:rPr lang="en-US" sz="3600" b="1" dirty="0">
                <a:solidFill>
                  <a:srgbClr val="FF0000"/>
                </a:solidFill>
              </a:rPr>
              <a:t>This one is for unit leaders and parents.  </a:t>
            </a:r>
          </a:p>
        </p:txBody>
      </p:sp>
    </p:spTree>
    <p:extLst>
      <p:ext uri="{BB962C8B-B14F-4D97-AF65-F5344CB8AC3E}">
        <p14:creationId xmlns:p14="http://schemas.microsoft.com/office/powerpoint/2010/main" val="160313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89702-16F6-46E5-8FED-4AE2615FB7E1}"/>
              </a:ext>
            </a:extLst>
          </p:cNvPr>
          <p:cNvSpPr>
            <a:spLocks noGrp="1"/>
          </p:cNvSpPr>
          <p:nvPr>
            <p:ph type="title"/>
          </p:nvPr>
        </p:nvSpPr>
        <p:spPr/>
        <p:txBody>
          <a:bodyPr/>
          <a:lstStyle/>
          <a:p>
            <a:r>
              <a:rPr lang="en-US" dirty="0"/>
              <a:t>Eagle Scout Rank Application</a:t>
            </a:r>
          </a:p>
        </p:txBody>
      </p:sp>
      <p:sp>
        <p:nvSpPr>
          <p:cNvPr id="3" name="Content Placeholder 2">
            <a:extLst>
              <a:ext uri="{FF2B5EF4-FFF2-40B4-BE49-F238E27FC236}">
                <a16:creationId xmlns:a16="http://schemas.microsoft.com/office/drawing/2014/main" id="{CA587F53-FBBE-4C92-A107-78AFB83AC0EE}"/>
              </a:ext>
            </a:extLst>
          </p:cNvPr>
          <p:cNvSpPr>
            <a:spLocks noGrp="1"/>
          </p:cNvSpPr>
          <p:nvPr>
            <p:ph idx="1"/>
          </p:nvPr>
        </p:nvSpPr>
        <p:spPr/>
        <p:txBody>
          <a:bodyPr/>
          <a:lstStyle/>
          <a:p>
            <a:r>
              <a:rPr lang="en-US" dirty="0"/>
              <a:t>Any questions before look at the Eagle Scout Rank Application? </a:t>
            </a:r>
          </a:p>
        </p:txBody>
      </p:sp>
    </p:spTree>
    <p:extLst>
      <p:ext uri="{BB962C8B-B14F-4D97-AF65-F5344CB8AC3E}">
        <p14:creationId xmlns:p14="http://schemas.microsoft.com/office/powerpoint/2010/main" val="4869776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18" name="Title 17"/>
          <p:cNvSpPr>
            <a:spLocks noGrp="1"/>
          </p:cNvSpPr>
          <p:nvPr>
            <p:ph type="title"/>
          </p:nvPr>
        </p:nvSpPr>
        <p:spPr>
          <a:xfrm>
            <a:off x="457200" y="533400"/>
            <a:ext cx="8229600" cy="1143000"/>
          </a:xfrm>
        </p:spPr>
        <p:txBody>
          <a:bodyPr>
            <a:normAutofit fontScale="90000"/>
          </a:bodyPr>
          <a:lstStyle/>
          <a:p>
            <a:r>
              <a:rPr lang="en-US" dirty="0"/>
              <a:t>Eagle Scout Rank Application</a:t>
            </a:r>
            <a:br>
              <a:rPr lang="en-US" dirty="0"/>
            </a:br>
            <a:r>
              <a:rPr lang="en-US" sz="3100" dirty="0"/>
              <a:t>pdf fillable</a:t>
            </a:r>
            <a:br>
              <a:rPr lang="en-US" sz="3100" dirty="0"/>
            </a:br>
            <a:r>
              <a:rPr lang="en-US" sz="3100" dirty="0"/>
              <a:t>sized for computer completion</a:t>
            </a:r>
            <a:endParaRPr lang="en-US" dirty="0"/>
          </a:p>
        </p:txBody>
      </p:sp>
      <p:graphicFrame>
        <p:nvGraphicFramePr>
          <p:cNvPr id="20" name="Content Placeholder 19"/>
          <p:cNvGraphicFramePr>
            <a:graphicFrameLocks noGrp="1"/>
          </p:cNvGraphicFramePr>
          <p:nvPr>
            <p:ph idx="1"/>
            <p:extLst>
              <p:ext uri="{D42A27DB-BD31-4B8C-83A1-F6EECF244321}">
                <p14:modId xmlns:p14="http://schemas.microsoft.com/office/powerpoint/2010/main" val="1536022674"/>
              </p:ext>
            </p:extLst>
          </p:nvPr>
        </p:nvGraphicFramePr>
        <p:xfrm>
          <a:off x="647700" y="2057400"/>
          <a:ext cx="7518400" cy="2994025"/>
        </p:xfrm>
        <a:graphic>
          <a:graphicData uri="http://schemas.openxmlformats.org/drawingml/2006/table">
            <a:tbl>
              <a:tblPr>
                <a:tableStyleId>{5C22544A-7EE6-4342-B048-85BDC9FD1C3A}</a:tableStyleId>
              </a:tblPr>
              <a:tblGrid>
                <a:gridCol w="2628900">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527300">
                  <a:extLst>
                    <a:ext uri="{9D8B030D-6E8A-4147-A177-3AD203B41FA5}">
                      <a16:colId xmlns:a16="http://schemas.microsoft.com/office/drawing/2014/main" val="20002"/>
                    </a:ext>
                  </a:extLst>
                </a:gridCol>
              </a:tblGrid>
              <a:tr h="2826136">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tc>
                <a:extLst>
                  <a:ext uri="{0D108BD9-81ED-4DB2-BD59-A6C34878D82A}">
                    <a16:rowId xmlns:a16="http://schemas.microsoft.com/office/drawing/2014/main" val="10000"/>
                  </a:ext>
                </a:extLst>
              </a:tr>
              <a:tr h="167889">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en-US"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01"/>
                  </a:ext>
                </a:extLst>
              </a:tr>
            </a:tbl>
          </a:graphicData>
        </a:graphic>
      </p:graphicFrame>
      <p:pic>
        <p:nvPicPr>
          <p:cNvPr id="21" name="Picture 20" descr="C:\Users\AAFES\Documents\1 To Be Converted\Rank App 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762" y="2025650"/>
            <a:ext cx="2636838" cy="3025775"/>
          </a:xfrm>
          <a:prstGeom prst="rect">
            <a:avLst/>
          </a:prstGeom>
          <a:noFill/>
          <a:ln>
            <a:noFill/>
          </a:ln>
        </p:spPr>
      </p:pic>
      <p:pic>
        <p:nvPicPr>
          <p:cNvPr id="23" name="Picture 22" descr="C:\Users\AAFES\Documents\1 To Be Converted\Rank App 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2057400"/>
            <a:ext cx="2530475" cy="3025775"/>
          </a:xfrm>
          <a:prstGeom prst="rect">
            <a:avLst/>
          </a:prstGeom>
          <a:noFill/>
          <a:ln>
            <a:noFill/>
          </a:ln>
        </p:spPr>
      </p:pic>
      <p:pic>
        <p:nvPicPr>
          <p:cNvPr id="3" name="Picture 2" descr="A screenshot of a cell phone&#10;&#10;Description automatically generated">
            <a:extLst>
              <a:ext uri="{FF2B5EF4-FFF2-40B4-BE49-F238E27FC236}">
                <a16:creationId xmlns:a16="http://schemas.microsoft.com/office/drawing/2014/main" id="{F92A80C4-F5FA-4F8C-81C4-26696AC2FBA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600" y="2025650"/>
            <a:ext cx="2338099" cy="3025775"/>
          </a:xfrm>
          <a:prstGeom prst="rect">
            <a:avLst/>
          </a:prstGeom>
        </p:spPr>
      </p:pic>
    </p:spTree>
    <p:extLst>
      <p:ext uri="{BB962C8B-B14F-4D97-AF65-F5344CB8AC3E}">
        <p14:creationId xmlns:p14="http://schemas.microsoft.com/office/powerpoint/2010/main" val="4130112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heel(1)">
                                      <p:cBhvr>
                                        <p:cTn id="12"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2, Bottom Right</a:t>
            </a:r>
          </a:p>
        </p:txBody>
      </p:sp>
      <p:pic>
        <p:nvPicPr>
          <p:cNvPr id="3" name="Picture 2">
            <a:extLst>
              <a:ext uri="{FF2B5EF4-FFF2-40B4-BE49-F238E27FC236}">
                <a16:creationId xmlns:a16="http://schemas.microsoft.com/office/drawing/2014/main" id="{26F915B6-0BB3-404E-A3A7-0503EBE7F736}"/>
              </a:ext>
            </a:extLst>
          </p:cNvPr>
          <p:cNvPicPr>
            <a:picLocks noChangeAspect="1"/>
          </p:cNvPicPr>
          <p:nvPr/>
        </p:nvPicPr>
        <p:blipFill>
          <a:blip r:embed="rId3"/>
          <a:stretch>
            <a:fillRect/>
          </a:stretch>
        </p:blipFill>
        <p:spPr>
          <a:xfrm>
            <a:off x="2590800" y="2022987"/>
            <a:ext cx="3276600" cy="2325329"/>
          </a:xfrm>
          <a:prstGeom prst="rect">
            <a:avLst/>
          </a:prstGeom>
        </p:spPr>
      </p:pic>
    </p:spTree>
    <p:extLst>
      <p:ext uri="{BB962C8B-B14F-4D97-AF65-F5344CB8AC3E}">
        <p14:creationId xmlns:p14="http://schemas.microsoft.com/office/powerpoint/2010/main" val="4189252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NESA</a:t>
            </a:r>
          </a:p>
        </p:txBody>
      </p:sp>
      <p:sp>
        <p:nvSpPr>
          <p:cNvPr id="3" name="Content Placeholder 2"/>
          <p:cNvSpPr>
            <a:spLocks noGrp="1"/>
          </p:cNvSpPr>
          <p:nvPr>
            <p:ph idx="1"/>
          </p:nvPr>
        </p:nvSpPr>
        <p:spPr>
          <a:xfrm>
            <a:off x="0" y="1417638"/>
            <a:ext cx="9067800" cy="4708525"/>
          </a:xfrm>
        </p:spPr>
        <p:txBody>
          <a:bodyPr/>
          <a:lstStyle/>
          <a:p>
            <a:pPr marL="0" indent="0">
              <a:buNone/>
            </a:pPr>
            <a:r>
              <a:rPr lang="en-US" dirty="0"/>
              <a:t> </a:t>
            </a:r>
          </a:p>
        </p:txBody>
      </p:sp>
      <p:pic>
        <p:nvPicPr>
          <p:cNvPr id="5" name="Picture 4">
            <a:extLst>
              <a:ext uri="{FF2B5EF4-FFF2-40B4-BE49-F238E27FC236}">
                <a16:creationId xmlns:a16="http://schemas.microsoft.com/office/drawing/2014/main" id="{0B58D6ED-CD2B-47B6-BBC5-C01084AFF094}"/>
              </a:ext>
            </a:extLst>
          </p:cNvPr>
          <p:cNvPicPr>
            <a:picLocks noChangeAspect="1"/>
          </p:cNvPicPr>
          <p:nvPr/>
        </p:nvPicPr>
        <p:blipFill>
          <a:blip r:embed="rId3"/>
          <a:stretch>
            <a:fillRect/>
          </a:stretch>
        </p:blipFill>
        <p:spPr>
          <a:xfrm>
            <a:off x="0" y="1638566"/>
            <a:ext cx="9144000" cy="3580867"/>
          </a:xfrm>
          <a:prstGeom prst="rect">
            <a:avLst/>
          </a:prstGeom>
        </p:spPr>
      </p:pic>
    </p:spTree>
    <p:extLst>
      <p:ext uri="{BB962C8B-B14F-4D97-AF65-F5344CB8AC3E}">
        <p14:creationId xmlns:p14="http://schemas.microsoft.com/office/powerpoint/2010/main" val="27861898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NESA </a:t>
            </a:r>
          </a:p>
        </p:txBody>
      </p:sp>
      <p:sp>
        <p:nvSpPr>
          <p:cNvPr id="3" name="Content Placeholder 2"/>
          <p:cNvSpPr>
            <a:spLocks noGrp="1"/>
          </p:cNvSpPr>
          <p:nvPr>
            <p:ph idx="1"/>
          </p:nvPr>
        </p:nvSpPr>
        <p:spPr/>
        <p:txBody>
          <a:bodyPr>
            <a:normAutofit fontScale="77500" lnSpcReduction="20000"/>
          </a:bodyPr>
          <a:lstStyle/>
          <a:p>
            <a:r>
              <a:rPr lang="en-US" b="1" dirty="0">
                <a:solidFill>
                  <a:srgbClr val="FF0000"/>
                </a:solidFill>
              </a:rPr>
              <a:t>NATIONAL EAGLE SCOUT ASSOCIATION.</a:t>
            </a:r>
            <a:r>
              <a:rPr lang="en-US" dirty="0"/>
              <a:t>  As an Eagle Scout, you may now join the National Eagle Scout Association, a fellowship of the top achievers of the Boy Scouts of America. Join TODAY at </a:t>
            </a:r>
            <a:r>
              <a:rPr lang="en-US" u="sng" dirty="0">
                <a:hlinkClick r:id="rId3"/>
              </a:rPr>
              <a:t>www.NESA.org</a:t>
            </a:r>
            <a:endParaRPr lang="en-US" dirty="0"/>
          </a:p>
          <a:p>
            <a:r>
              <a:rPr lang="en-US" dirty="0"/>
              <a:t>NESA membership fees go toward the production of the award-winning quarterly Eagle’s Call, networking opportunities for Eagle Scouts, and support of NESA’s many programs such as </a:t>
            </a:r>
            <a:r>
              <a:rPr lang="en-US" u="sng" dirty="0"/>
              <a:t>providing college scholarships</a:t>
            </a:r>
            <a:r>
              <a:rPr lang="en-US" dirty="0"/>
              <a:t>.</a:t>
            </a:r>
          </a:p>
          <a:p>
            <a:r>
              <a:rPr lang="en-US" dirty="0"/>
              <a:t>Lifetime NESA members are eligible to purchase the NESA life member square now at their local Scout shops.  It is the same as the Eagle Scout knot, but with a silver border, and it replaces the Eagle square knot on the uniform.  </a:t>
            </a:r>
          </a:p>
        </p:txBody>
      </p:sp>
      <p:pic>
        <p:nvPicPr>
          <p:cNvPr id="4" name="Picture 3"/>
          <p:cNvPicPr>
            <a:picLocks noChangeAspect="1"/>
          </p:cNvPicPr>
          <p:nvPr/>
        </p:nvPicPr>
        <p:blipFill>
          <a:blip r:embed="rId4"/>
          <a:stretch>
            <a:fillRect/>
          </a:stretch>
        </p:blipFill>
        <p:spPr>
          <a:xfrm>
            <a:off x="6781800" y="590105"/>
            <a:ext cx="405385" cy="512065"/>
          </a:xfrm>
          <a:prstGeom prst="rect">
            <a:avLst/>
          </a:prstGeom>
        </p:spPr>
      </p:pic>
    </p:spTree>
    <p:extLst>
      <p:ext uri="{BB962C8B-B14F-4D97-AF65-F5344CB8AC3E}">
        <p14:creationId xmlns:p14="http://schemas.microsoft.com/office/powerpoint/2010/main" val="147475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Scholarship Deadline</a:t>
            </a:r>
            <a:endParaRPr lang="en-US" dirty="0"/>
          </a:p>
        </p:txBody>
      </p:sp>
      <p:sp>
        <p:nvSpPr>
          <p:cNvPr id="3" name="Content Placeholder 2"/>
          <p:cNvSpPr>
            <a:spLocks noGrp="1"/>
          </p:cNvSpPr>
          <p:nvPr>
            <p:ph idx="1"/>
          </p:nvPr>
        </p:nvSpPr>
        <p:spPr/>
        <p:txBody>
          <a:bodyPr>
            <a:normAutofit fontScale="92500" lnSpcReduction="20000"/>
          </a:bodyPr>
          <a:lstStyle/>
          <a:p>
            <a:r>
              <a:rPr lang="en-US" dirty="0"/>
              <a:t>The 2020 NESA scholarship cycle opens on August 1, 2020, with a deadline of </a:t>
            </a:r>
            <a:r>
              <a:rPr lang="en-US" b="1" dirty="0"/>
              <a:t>October 31, 2020</a:t>
            </a:r>
            <a:r>
              <a:rPr lang="en-US" dirty="0"/>
              <a:t>. Recipients will be notified by mail on July 15, 2021.</a:t>
            </a:r>
          </a:p>
          <a:p>
            <a:r>
              <a:rPr lang="en-US" dirty="0"/>
              <a:t>All NESA </a:t>
            </a:r>
            <a:r>
              <a:rPr lang="en-US" dirty="0">
                <a:hlinkClick r:id="rId3"/>
              </a:rPr>
              <a:t>scholarship applications</a:t>
            </a:r>
            <a:r>
              <a:rPr lang="en-US" dirty="0"/>
              <a:t> must be submitted online. Copies from previous years are out of date and will not be accepted.</a:t>
            </a:r>
          </a:p>
          <a:p>
            <a:r>
              <a:rPr lang="en-US" dirty="0"/>
              <a:t>You may access the NESA scholarship application here: </a:t>
            </a:r>
            <a:r>
              <a:rPr lang="en-US" dirty="0">
                <a:hlinkClick r:id="rId3"/>
              </a:rPr>
              <a:t>https://nesa.academicworks.com/</a:t>
            </a:r>
            <a:endParaRPr lang="en-US" dirty="0"/>
          </a:p>
          <a:p>
            <a:r>
              <a:rPr lang="en-US" dirty="0"/>
              <a:t>The </a:t>
            </a:r>
            <a:r>
              <a:rPr lang="en-US" dirty="0">
                <a:hlinkClick r:id="rId4"/>
              </a:rPr>
              <a:t>Scholarship FAQ</a:t>
            </a:r>
            <a:r>
              <a:rPr lang="en-US" dirty="0"/>
              <a:t> has been compiled to answer the most common questions.</a:t>
            </a:r>
          </a:p>
          <a:p>
            <a:endParaRPr lang="en-US" dirty="0"/>
          </a:p>
        </p:txBody>
      </p:sp>
    </p:spTree>
    <p:extLst>
      <p:ext uri="{BB962C8B-B14F-4D97-AF65-F5344CB8AC3E}">
        <p14:creationId xmlns:p14="http://schemas.microsoft.com/office/powerpoint/2010/main" val="591381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5C4A7C-DC14-4D5D-97F0-D717EBC658D9}"/>
              </a:ext>
            </a:extLst>
          </p:cNvPr>
          <p:cNvPicPr>
            <a:picLocks noChangeAspect="1"/>
          </p:cNvPicPr>
          <p:nvPr/>
        </p:nvPicPr>
        <p:blipFill>
          <a:blip r:embed="rId3"/>
          <a:stretch>
            <a:fillRect/>
          </a:stretch>
        </p:blipFill>
        <p:spPr>
          <a:xfrm>
            <a:off x="290512" y="614362"/>
            <a:ext cx="8562975" cy="5629275"/>
          </a:xfrm>
          <a:prstGeom prst="rect">
            <a:avLst/>
          </a:prstGeom>
        </p:spPr>
      </p:pic>
    </p:spTree>
    <p:extLst>
      <p:ext uri="{BB962C8B-B14F-4D97-AF65-F5344CB8AC3E}">
        <p14:creationId xmlns:p14="http://schemas.microsoft.com/office/powerpoint/2010/main" val="856086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Before Starting</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 y="1600199"/>
            <a:ext cx="3532661" cy="4525963"/>
          </a:xfrm>
        </p:spPr>
      </p:pic>
      <p:sp>
        <p:nvSpPr>
          <p:cNvPr id="10" name="Content Placeholder 9"/>
          <p:cNvSpPr>
            <a:spLocks noGrp="1"/>
          </p:cNvSpPr>
          <p:nvPr>
            <p:ph sz="half" idx="2"/>
          </p:nvPr>
        </p:nvSpPr>
        <p:spPr>
          <a:xfrm>
            <a:off x="3913661" y="1600200"/>
            <a:ext cx="4773139" cy="4525963"/>
          </a:xfrm>
        </p:spPr>
        <p:txBody>
          <a:bodyPr>
            <a:normAutofit lnSpcReduction="10000"/>
          </a:bodyPr>
          <a:lstStyle/>
          <a:p>
            <a:r>
              <a:rPr lang="en-US" dirty="0"/>
              <a:t>Visit your unit Advancement Coordinator and obtain a Member Profile (listing of dates, ranks, and merit badges) from INTERNET ADVANCEMENT 2.0 or SCOUTBOOK</a:t>
            </a:r>
          </a:p>
          <a:p>
            <a:r>
              <a:rPr lang="en-US" dirty="0"/>
              <a:t>Data submitted MUST MATCH</a:t>
            </a:r>
          </a:p>
          <a:p>
            <a:r>
              <a:rPr lang="en-US" dirty="0"/>
              <a:t>Coordinator can correct if wrong</a:t>
            </a:r>
          </a:p>
        </p:txBody>
      </p:sp>
    </p:spTree>
    <p:extLst>
      <p:ext uri="{BB962C8B-B14F-4D97-AF65-F5344CB8AC3E}">
        <p14:creationId xmlns:p14="http://schemas.microsoft.com/office/powerpoint/2010/main" val="122469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additive="base">
                                        <p:cTn id="19" dur="500" fill="hold"/>
                                        <p:tgtEl>
                                          <p:spTgt spid="10">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0B5FB39-A3F6-45F5-9FEE-28724A96AF79}"/>
              </a:ext>
            </a:extLst>
          </p:cNvPr>
          <p:cNvSpPr>
            <a:spLocks noGrp="1"/>
          </p:cNvSpPr>
          <p:nvPr>
            <p:ph type="title"/>
          </p:nvPr>
        </p:nvSpPr>
        <p:spPr/>
        <p:txBody>
          <a:bodyPr/>
          <a:lstStyle/>
          <a:p>
            <a:r>
              <a:rPr lang="en-US" dirty="0"/>
              <a:t>Scoutbook-Roster-Scout-Reports</a:t>
            </a:r>
          </a:p>
        </p:txBody>
      </p:sp>
      <p:pic>
        <p:nvPicPr>
          <p:cNvPr id="6" name="Picture 5">
            <a:extLst>
              <a:ext uri="{FF2B5EF4-FFF2-40B4-BE49-F238E27FC236}">
                <a16:creationId xmlns:a16="http://schemas.microsoft.com/office/drawing/2014/main" id="{51B1D35E-C723-4223-8087-62C2896821BB}"/>
              </a:ext>
            </a:extLst>
          </p:cNvPr>
          <p:cNvPicPr>
            <a:picLocks noChangeAspect="1"/>
          </p:cNvPicPr>
          <p:nvPr/>
        </p:nvPicPr>
        <p:blipFill>
          <a:blip r:embed="rId3"/>
          <a:stretch>
            <a:fillRect/>
          </a:stretch>
        </p:blipFill>
        <p:spPr>
          <a:xfrm>
            <a:off x="771525" y="1600955"/>
            <a:ext cx="7600950" cy="5257045"/>
          </a:xfrm>
          <a:prstGeom prst="rect">
            <a:avLst/>
          </a:prstGeom>
        </p:spPr>
      </p:pic>
    </p:spTree>
    <p:extLst>
      <p:ext uri="{BB962C8B-B14F-4D97-AF65-F5344CB8AC3E}">
        <p14:creationId xmlns:p14="http://schemas.microsoft.com/office/powerpoint/2010/main" val="11063176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Page 1</a:t>
            </a:r>
          </a:p>
        </p:txBody>
      </p:sp>
      <p:pic>
        <p:nvPicPr>
          <p:cNvPr id="5" name="Content Placeholder 4">
            <a:extLst>
              <a:ext uri="{FF2B5EF4-FFF2-40B4-BE49-F238E27FC236}">
                <a16:creationId xmlns:a16="http://schemas.microsoft.com/office/drawing/2014/main" id="{D8FFC6E1-77C6-4B88-9290-11E0561EDD7E}"/>
              </a:ext>
            </a:extLst>
          </p:cNvPr>
          <p:cNvPicPr>
            <a:picLocks noGrp="1" noChangeAspect="1"/>
          </p:cNvPicPr>
          <p:nvPr>
            <p:ph idx="1"/>
          </p:nvPr>
        </p:nvPicPr>
        <p:blipFill>
          <a:blip r:embed="rId3"/>
          <a:stretch>
            <a:fillRect/>
          </a:stretch>
        </p:blipFill>
        <p:spPr>
          <a:xfrm>
            <a:off x="713966" y="1056252"/>
            <a:ext cx="7812540" cy="4582548"/>
          </a:xfrm>
          <a:prstGeom prst="rect">
            <a:avLst/>
          </a:prstGeom>
        </p:spPr>
      </p:pic>
    </p:spTree>
    <p:extLst>
      <p:ext uri="{BB962C8B-B14F-4D97-AF65-F5344CB8AC3E}">
        <p14:creationId xmlns:p14="http://schemas.microsoft.com/office/powerpoint/2010/main" val="904825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AGE REQUIREMENT ELIGIBILITY.</a:t>
            </a:r>
            <a:endParaRPr lang="en-US" dirty="0"/>
          </a:p>
        </p:txBody>
      </p:sp>
      <p:sp>
        <p:nvSpPr>
          <p:cNvPr id="3" name="Content Placeholder 2"/>
          <p:cNvSpPr>
            <a:spLocks noGrp="1"/>
          </p:cNvSpPr>
          <p:nvPr>
            <p:ph idx="1"/>
          </p:nvPr>
        </p:nvSpPr>
        <p:spPr/>
        <p:txBody>
          <a:bodyPr>
            <a:normAutofit lnSpcReduction="10000"/>
          </a:bodyPr>
          <a:lstStyle/>
          <a:p>
            <a:pPr marL="0" indent="0">
              <a:buNone/>
            </a:pPr>
            <a:r>
              <a:rPr lang="en-US" sz="2400" dirty="0"/>
              <a:t>Merit Badges, badges of rank, and Eagle Palms may be earned by registered Scouts, and qualified Venturers and Sea Scouts. </a:t>
            </a:r>
            <a:r>
              <a:rPr lang="en-US" sz="2400" b="1" dirty="0">
                <a:solidFill>
                  <a:srgbClr val="FF0000"/>
                </a:solidFill>
              </a:rPr>
              <a:t>They may earn these awards until their 18</a:t>
            </a:r>
            <a:r>
              <a:rPr lang="en-US" sz="2400" b="1" baseline="30000" dirty="0">
                <a:solidFill>
                  <a:srgbClr val="FF0000"/>
                </a:solidFill>
              </a:rPr>
              <a:t>th</a:t>
            </a:r>
            <a:r>
              <a:rPr lang="en-US" sz="2400" b="1" dirty="0">
                <a:solidFill>
                  <a:srgbClr val="FF0000"/>
                </a:solidFill>
              </a:rPr>
              <a:t> birthday</a:t>
            </a:r>
            <a:r>
              <a:rPr lang="en-US" sz="2400" dirty="0">
                <a:solidFill>
                  <a:srgbClr val="FF0000"/>
                </a:solidFill>
              </a:rPr>
              <a:t>. </a:t>
            </a:r>
            <a:r>
              <a:rPr lang="en-US" sz="2400" dirty="0"/>
              <a:t> Any Venturer or Sea Scout who achieved the First Class rank in a Scout Troop or as a Lone Scout may continue working for the Star, Life, and Eagle Scout ranks and Eagle Palms while registered as a Venturer or Sea Scout up to their 18</a:t>
            </a:r>
            <a:r>
              <a:rPr lang="en-US" sz="2400" baseline="30000" dirty="0"/>
              <a:t>th</a:t>
            </a:r>
            <a:r>
              <a:rPr lang="en-US" sz="2400" dirty="0"/>
              <a:t> birthday.  </a:t>
            </a:r>
          </a:p>
          <a:p>
            <a:pPr marL="0" indent="0">
              <a:buNone/>
            </a:pPr>
            <a:r>
              <a:rPr lang="en-US" sz="2400" b="1" dirty="0">
                <a:solidFill>
                  <a:srgbClr val="FF0000"/>
                </a:solidFill>
              </a:rPr>
              <a:t>Scouts, Venturers and Sea Scouts who have completed all requirements prior to their 18</a:t>
            </a:r>
            <a:r>
              <a:rPr lang="en-US" sz="2400" b="1" baseline="30000" dirty="0">
                <a:solidFill>
                  <a:srgbClr val="FF0000"/>
                </a:solidFill>
              </a:rPr>
              <a:t>th</a:t>
            </a:r>
            <a:r>
              <a:rPr lang="en-US" sz="2400" b="1" dirty="0">
                <a:solidFill>
                  <a:srgbClr val="FF0000"/>
                </a:solidFill>
              </a:rPr>
              <a:t> birthday may be reviewed within three months after that date with no explanation. </a:t>
            </a:r>
            <a:r>
              <a:rPr lang="en-US" sz="2400" b="1" dirty="0"/>
              <a:t> </a:t>
            </a:r>
            <a:r>
              <a:rPr lang="en-US" sz="2400" dirty="0"/>
              <a:t>Refer to the </a:t>
            </a:r>
            <a:r>
              <a:rPr lang="en-US" sz="2400" i="1" dirty="0"/>
              <a:t>Guide to Advancement</a:t>
            </a:r>
            <a:r>
              <a:rPr lang="en-US" sz="2400" dirty="0"/>
              <a:t>, No. 33088, section 8.0.3.1, for boards of review to be held between three and six months, or more than six months after the 18</a:t>
            </a:r>
            <a:r>
              <a:rPr lang="en-US" sz="2400" baseline="30000" dirty="0"/>
              <a:t>th</a:t>
            </a:r>
            <a:r>
              <a:rPr lang="en-US" sz="2400" dirty="0"/>
              <a:t> birthday.</a:t>
            </a:r>
          </a:p>
        </p:txBody>
      </p:sp>
    </p:spTree>
    <p:extLst>
      <p:ext uri="{BB962C8B-B14F-4D97-AF65-F5344CB8AC3E}">
        <p14:creationId xmlns:p14="http://schemas.microsoft.com/office/powerpoint/2010/main" val="21374001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 Requirement continued</a:t>
            </a:r>
          </a:p>
        </p:txBody>
      </p:sp>
      <p:sp>
        <p:nvSpPr>
          <p:cNvPr id="3" name="Content Placeholder 2"/>
          <p:cNvSpPr>
            <a:spLocks noGrp="1"/>
          </p:cNvSpPr>
          <p:nvPr>
            <p:ph idx="1"/>
          </p:nvPr>
        </p:nvSpPr>
        <p:spPr/>
        <p:txBody>
          <a:bodyPr/>
          <a:lstStyle/>
          <a:p>
            <a:pPr marL="0" indent="0">
              <a:buNone/>
            </a:pPr>
            <a:r>
              <a:rPr lang="en-US" dirty="0"/>
              <a:t>A Scout, Venturer, or Sea Scout with a disability may work toward rank advancement after their 18</a:t>
            </a:r>
            <a:r>
              <a:rPr lang="en-US" baseline="30000" dirty="0"/>
              <a:t>th</a:t>
            </a:r>
            <a:r>
              <a:rPr lang="en-US" dirty="0"/>
              <a:t> birthday if they meet the criteria for registration beyond the age of eligibility.  See the </a:t>
            </a:r>
            <a:r>
              <a:rPr lang="en-US" i="1" dirty="0"/>
              <a:t>Guide to Advancement</a:t>
            </a:r>
            <a:r>
              <a:rPr lang="en-US" dirty="0"/>
              <a:t>, section 10.0.0.0 for details. </a:t>
            </a:r>
          </a:p>
        </p:txBody>
      </p:sp>
    </p:spTree>
    <p:extLst>
      <p:ext uri="{BB962C8B-B14F-4D97-AF65-F5344CB8AC3E}">
        <p14:creationId xmlns:p14="http://schemas.microsoft.com/office/powerpoint/2010/main" val="32111635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t>
            </a:r>
          </a:p>
        </p:txBody>
      </p:sp>
      <p:sp>
        <p:nvSpPr>
          <p:cNvPr id="6" name="Content Placeholder 5"/>
          <p:cNvSpPr>
            <a:spLocks noGrp="1"/>
          </p:cNvSpPr>
          <p:nvPr>
            <p:ph idx="1"/>
          </p:nvPr>
        </p:nvSpPr>
        <p:spPr/>
        <p:txBody>
          <a:bodyPr/>
          <a:lstStyle/>
          <a:p>
            <a:endParaRPr lang="en-US" dirty="0"/>
          </a:p>
          <a:p>
            <a:endParaRPr lang="en-US" dirty="0"/>
          </a:p>
          <a:p>
            <a:pPr marL="0" indent="0">
              <a:buNone/>
            </a:pPr>
            <a:r>
              <a:rPr lang="en-US" dirty="0"/>
              <a:t>Be active in your troop, team, crew, or ship for a period of at least six months after you have achieved the rank of Life Scout</a:t>
            </a:r>
          </a:p>
        </p:txBody>
      </p:sp>
      <p:pic>
        <p:nvPicPr>
          <p:cNvPr id="3" name="Picture 2"/>
          <p:cNvPicPr>
            <a:picLocks noChangeAspect="1"/>
          </p:cNvPicPr>
          <p:nvPr/>
        </p:nvPicPr>
        <p:blipFill>
          <a:blip r:embed="rId3"/>
          <a:stretch>
            <a:fillRect/>
          </a:stretch>
        </p:blipFill>
        <p:spPr>
          <a:xfrm>
            <a:off x="381000" y="1247775"/>
            <a:ext cx="8382000" cy="809625"/>
          </a:xfrm>
          <a:prstGeom prst="rect">
            <a:avLst/>
          </a:prstGeom>
        </p:spPr>
      </p:pic>
    </p:spTree>
    <p:extLst>
      <p:ext uri="{BB962C8B-B14F-4D97-AF65-F5344CB8AC3E}">
        <p14:creationId xmlns:p14="http://schemas.microsoft.com/office/powerpoint/2010/main" val="42570192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2</a:t>
            </a:r>
          </a:p>
        </p:txBody>
      </p:sp>
      <p:sp>
        <p:nvSpPr>
          <p:cNvPr id="3" name="Content Placeholder 2"/>
          <p:cNvSpPr>
            <a:spLocks noGrp="1"/>
          </p:cNvSpPr>
          <p:nvPr>
            <p:ph idx="1"/>
          </p:nvPr>
        </p:nvSpPr>
        <p:spPr/>
        <p:txBody>
          <a:bodyPr>
            <a:normAutofit lnSpcReduction="10000"/>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Demonstrate that you live by the principles of the Scout Oath and Scout Law in your daily life.  List the names of individuals who know you personally and would be willing to provide a recommendation in your behalf. </a:t>
            </a:r>
          </a:p>
        </p:txBody>
      </p:sp>
      <p:pic>
        <p:nvPicPr>
          <p:cNvPr id="5" name="Picture 4"/>
          <p:cNvPicPr>
            <a:picLocks noChangeAspect="1"/>
          </p:cNvPicPr>
          <p:nvPr/>
        </p:nvPicPr>
        <p:blipFill>
          <a:blip r:embed="rId3"/>
          <a:stretch>
            <a:fillRect/>
          </a:stretch>
        </p:blipFill>
        <p:spPr>
          <a:xfrm>
            <a:off x="533400" y="1676400"/>
            <a:ext cx="8183878" cy="2057400"/>
          </a:xfrm>
          <a:prstGeom prst="rect">
            <a:avLst/>
          </a:prstGeom>
        </p:spPr>
      </p:pic>
    </p:spTree>
    <p:extLst>
      <p:ext uri="{BB962C8B-B14F-4D97-AF65-F5344CB8AC3E}">
        <p14:creationId xmlns:p14="http://schemas.microsoft.com/office/powerpoint/2010/main" val="25714042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Eagle Scout Rank Process</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 </a:t>
            </a:r>
            <a:r>
              <a:rPr lang="en-US" b="1" u="sng" dirty="0">
                <a:hlinkClick r:id="rId3" tooltip="Eagle Cover Letter"/>
              </a:rPr>
              <a:t>Eagle Reference Cover Letter</a:t>
            </a:r>
            <a:r>
              <a:rPr lang="en-US" dirty="0"/>
              <a:t> is an explanation of the Scout Oath and Scout Law to be shared with the persons from whom references are requested to meet Requirement number 2.  It is recommended that a printed copy be given to each individual who agrees to provide a reference.  DO NOT have reference letters sent to the council service center.  They are to be mailed directly to the Review Coordinator for your district.  Failure to do so can cause delay in scheduling your Board of Review.  There is a </a:t>
            </a:r>
            <a:r>
              <a:rPr lang="en-US" u="sng" dirty="0"/>
              <a:t>template</a:t>
            </a:r>
            <a:r>
              <a:rPr lang="en-US" dirty="0"/>
              <a:t> to prepare envelopes in the Life to Eagle Candidate Letter and Instructions.  </a:t>
            </a:r>
          </a:p>
          <a:p>
            <a:endParaRPr lang="en-US" dirty="0"/>
          </a:p>
        </p:txBody>
      </p:sp>
    </p:spTree>
    <p:extLst>
      <p:ext uri="{BB962C8B-B14F-4D97-AF65-F5344CB8AC3E}">
        <p14:creationId xmlns:p14="http://schemas.microsoft.com/office/powerpoint/2010/main" val="20912818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19200" y="0"/>
            <a:ext cx="6477000" cy="6629400"/>
          </a:xfrm>
          <a:prstGeom prst="rect">
            <a:avLst/>
          </a:prstGeom>
        </p:spPr>
      </p:pic>
    </p:spTree>
    <p:extLst>
      <p:ext uri="{BB962C8B-B14F-4D97-AF65-F5344CB8AC3E}">
        <p14:creationId xmlns:p14="http://schemas.microsoft.com/office/powerpoint/2010/main" val="19566535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 Envelope</a:t>
            </a:r>
          </a:p>
        </p:txBody>
      </p:sp>
      <p:pic>
        <p:nvPicPr>
          <p:cNvPr id="4" name="Picture 3"/>
          <p:cNvPicPr>
            <a:picLocks noChangeAspect="1"/>
          </p:cNvPicPr>
          <p:nvPr/>
        </p:nvPicPr>
        <p:blipFill>
          <a:blip r:embed="rId3"/>
          <a:stretch>
            <a:fillRect/>
          </a:stretch>
        </p:blipFill>
        <p:spPr>
          <a:xfrm>
            <a:off x="330403" y="1600200"/>
            <a:ext cx="8597181" cy="4116938"/>
          </a:xfrm>
          <a:prstGeom prst="rect">
            <a:avLst/>
          </a:prstGeom>
        </p:spPr>
      </p:pic>
    </p:spTree>
    <p:extLst>
      <p:ext uri="{BB962C8B-B14F-4D97-AF65-F5344CB8AC3E}">
        <p14:creationId xmlns:p14="http://schemas.microsoft.com/office/powerpoint/2010/main" val="1622488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picture containing rug&#10;&#10;Description automatically generated">
            <a:extLst>
              <a:ext uri="{FF2B5EF4-FFF2-40B4-BE49-F238E27FC236}">
                <a16:creationId xmlns:a16="http://schemas.microsoft.com/office/drawing/2014/main" id="{234D1C23-FFC5-4357-984C-CFA1E4D55C4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0512" y="643466"/>
            <a:ext cx="3662974" cy="5571067"/>
          </a:xfrm>
          <a:prstGeom prst="rect">
            <a:avLst/>
          </a:prstGeom>
        </p:spPr>
      </p:pic>
    </p:spTree>
    <p:extLst>
      <p:ext uri="{BB962C8B-B14F-4D97-AF65-F5344CB8AC3E}">
        <p14:creationId xmlns:p14="http://schemas.microsoft.com/office/powerpoint/2010/main" val="14790068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 Envelope</a:t>
            </a:r>
          </a:p>
        </p:txBody>
      </p:sp>
      <p:pic>
        <p:nvPicPr>
          <p:cNvPr id="3" name="Picture 2"/>
          <p:cNvPicPr>
            <a:picLocks noChangeAspect="1"/>
          </p:cNvPicPr>
          <p:nvPr/>
        </p:nvPicPr>
        <p:blipFill>
          <a:blip r:embed="rId3"/>
          <a:stretch>
            <a:fillRect/>
          </a:stretch>
        </p:blipFill>
        <p:spPr>
          <a:xfrm>
            <a:off x="998841" y="1905000"/>
            <a:ext cx="7146322" cy="3047999"/>
          </a:xfrm>
          <a:prstGeom prst="rect">
            <a:avLst/>
          </a:prstGeom>
        </p:spPr>
      </p:pic>
    </p:spTree>
    <p:extLst>
      <p:ext uri="{BB962C8B-B14F-4D97-AF65-F5344CB8AC3E}">
        <p14:creationId xmlns:p14="http://schemas.microsoft.com/office/powerpoint/2010/main" val="42172128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 Envelope</a:t>
            </a:r>
          </a:p>
        </p:txBody>
      </p:sp>
      <p:pic>
        <p:nvPicPr>
          <p:cNvPr id="3" name="Picture 2"/>
          <p:cNvPicPr>
            <a:picLocks noChangeAspect="1"/>
          </p:cNvPicPr>
          <p:nvPr/>
        </p:nvPicPr>
        <p:blipFill>
          <a:blip r:embed="rId3"/>
          <a:stretch>
            <a:fillRect/>
          </a:stretch>
        </p:blipFill>
        <p:spPr>
          <a:xfrm>
            <a:off x="1066800" y="1676400"/>
            <a:ext cx="6894948" cy="3657600"/>
          </a:xfrm>
          <a:prstGeom prst="rect">
            <a:avLst/>
          </a:prstGeom>
        </p:spPr>
      </p:pic>
    </p:spTree>
    <p:extLst>
      <p:ext uri="{BB962C8B-B14F-4D97-AF65-F5344CB8AC3E}">
        <p14:creationId xmlns:p14="http://schemas.microsoft.com/office/powerpoint/2010/main" val="10759884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 Letter Envelope</a:t>
            </a:r>
          </a:p>
        </p:txBody>
      </p:sp>
      <p:pic>
        <p:nvPicPr>
          <p:cNvPr id="3" name="Picture 2"/>
          <p:cNvPicPr>
            <a:picLocks noChangeAspect="1"/>
          </p:cNvPicPr>
          <p:nvPr/>
        </p:nvPicPr>
        <p:blipFill>
          <a:blip r:embed="rId3"/>
          <a:stretch>
            <a:fillRect/>
          </a:stretch>
        </p:blipFill>
        <p:spPr>
          <a:xfrm>
            <a:off x="3657600" y="2133600"/>
            <a:ext cx="1828800" cy="1797600"/>
          </a:xfrm>
          <a:prstGeom prst="rect">
            <a:avLst/>
          </a:prstGeom>
        </p:spPr>
      </p:pic>
    </p:spTree>
    <p:extLst>
      <p:ext uri="{BB962C8B-B14F-4D97-AF65-F5344CB8AC3E}">
        <p14:creationId xmlns:p14="http://schemas.microsoft.com/office/powerpoint/2010/main" val="2097851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3</a:t>
            </a:r>
          </a:p>
        </p:txBody>
      </p:sp>
      <p:sp>
        <p:nvSpPr>
          <p:cNvPr id="3" name="Content Placeholder 2"/>
          <p:cNvSpPr>
            <a:spLocks noGrp="1"/>
          </p:cNvSpPr>
          <p:nvPr>
            <p:ph idx="1"/>
          </p:nvPr>
        </p:nvSpPr>
        <p:spPr>
          <a:xfrm>
            <a:off x="457200" y="1600200"/>
            <a:ext cx="8229600" cy="4525963"/>
          </a:xfrm>
        </p:spPr>
        <p:txBody>
          <a:bodyPr/>
          <a:lstStyle/>
          <a:p>
            <a:endParaRPr lang="en-US" dirty="0"/>
          </a:p>
          <a:p>
            <a:endParaRPr lang="en-US" dirty="0"/>
          </a:p>
          <a:p>
            <a:endParaRPr lang="en-US" dirty="0"/>
          </a:p>
          <a:p>
            <a:endParaRPr lang="en-US" dirty="0"/>
          </a:p>
          <a:p>
            <a:endParaRPr lang="en-US" dirty="0"/>
          </a:p>
          <a:p>
            <a:pPr marL="0" indent="0">
              <a:buNone/>
            </a:pPr>
            <a:r>
              <a:rPr lang="en-US" dirty="0"/>
              <a:t>Earn a total of 21 merit badges (required badges are listed).  List the month, day, year and unit number where the merit badge was earned.</a:t>
            </a:r>
          </a:p>
        </p:txBody>
      </p:sp>
      <p:pic>
        <p:nvPicPr>
          <p:cNvPr id="4" name="Picture 3"/>
          <p:cNvPicPr>
            <a:picLocks noChangeAspect="1"/>
          </p:cNvPicPr>
          <p:nvPr/>
        </p:nvPicPr>
        <p:blipFill>
          <a:blip r:embed="rId3"/>
          <a:stretch>
            <a:fillRect/>
          </a:stretch>
        </p:blipFill>
        <p:spPr>
          <a:xfrm>
            <a:off x="314113" y="1676400"/>
            <a:ext cx="8426876" cy="2819400"/>
          </a:xfrm>
          <a:prstGeom prst="rect">
            <a:avLst/>
          </a:prstGeom>
        </p:spPr>
      </p:pic>
    </p:spTree>
    <p:extLst>
      <p:ext uri="{BB962C8B-B14F-4D97-AF65-F5344CB8AC3E}">
        <p14:creationId xmlns:p14="http://schemas.microsoft.com/office/powerpoint/2010/main" val="11840665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Requirement 4</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pPr marL="0" indent="0">
              <a:buNone/>
            </a:pPr>
            <a:r>
              <a:rPr lang="en-US" dirty="0"/>
              <a:t>While a Life Scout serve actively for a period of six months in one or more of the following positions of responsibility.  List only those positions served </a:t>
            </a:r>
            <a:r>
              <a:rPr lang="en-US" b="1" u="sng" dirty="0">
                <a:solidFill>
                  <a:srgbClr val="00B050"/>
                </a:solidFill>
              </a:rPr>
              <a:t>after Life board of review date</a:t>
            </a:r>
            <a:r>
              <a:rPr lang="en-US" dirty="0"/>
              <a:t>. </a:t>
            </a:r>
          </a:p>
          <a:p>
            <a:endParaRPr lang="en-US" dirty="0"/>
          </a:p>
          <a:p>
            <a:endParaRPr lang="en-US" dirty="0"/>
          </a:p>
          <a:p>
            <a:endParaRPr lang="en-US" dirty="0"/>
          </a:p>
        </p:txBody>
      </p:sp>
      <p:pic>
        <p:nvPicPr>
          <p:cNvPr id="4" name="Picture 3">
            <a:extLst>
              <a:ext uri="{FF2B5EF4-FFF2-40B4-BE49-F238E27FC236}">
                <a16:creationId xmlns:a16="http://schemas.microsoft.com/office/drawing/2014/main" id="{DDE93404-D902-4F9D-8816-697755B6AA2D}"/>
              </a:ext>
            </a:extLst>
          </p:cNvPr>
          <p:cNvPicPr>
            <a:picLocks noChangeAspect="1"/>
          </p:cNvPicPr>
          <p:nvPr/>
        </p:nvPicPr>
        <p:blipFill>
          <a:blip r:embed="rId3"/>
          <a:stretch>
            <a:fillRect/>
          </a:stretch>
        </p:blipFill>
        <p:spPr>
          <a:xfrm>
            <a:off x="228600" y="1222244"/>
            <a:ext cx="8686800" cy="2601574"/>
          </a:xfrm>
          <a:prstGeom prst="rect">
            <a:avLst/>
          </a:prstGeom>
        </p:spPr>
      </p:pic>
    </p:spTree>
    <p:extLst>
      <p:ext uri="{BB962C8B-B14F-4D97-AF65-F5344CB8AC3E}">
        <p14:creationId xmlns:p14="http://schemas.microsoft.com/office/powerpoint/2010/main" val="31515361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5</a:t>
            </a:r>
          </a:p>
        </p:txBody>
      </p:sp>
      <p:sp>
        <p:nvSpPr>
          <p:cNvPr id="3" name="Content Placeholder 2"/>
          <p:cNvSpPr>
            <a:spLocks noGrp="1"/>
          </p:cNvSpPr>
          <p:nvPr>
            <p:ph idx="1"/>
          </p:nvPr>
        </p:nvSpPr>
        <p:spPr>
          <a:xfrm>
            <a:off x="457200" y="1600200"/>
            <a:ext cx="8229600" cy="4648200"/>
          </a:xfrm>
        </p:spPr>
        <p:txBody>
          <a:bodyPr>
            <a:normAutofit fontScale="92500" lnSpcReduction="10000"/>
          </a:bodyPr>
          <a:lstStyle/>
          <a:p>
            <a:endParaRPr lang="en-US" dirty="0"/>
          </a:p>
          <a:p>
            <a:pPr marL="0" indent="0">
              <a:spcBef>
                <a:spcPts val="1800"/>
              </a:spcBef>
              <a:buNone/>
            </a:pPr>
            <a:r>
              <a:rPr lang="en-US" sz="3000" dirty="0"/>
              <a:t>While a Life Scout, </a:t>
            </a:r>
            <a:r>
              <a:rPr lang="en-US" sz="3000" b="1" dirty="0">
                <a:solidFill>
                  <a:schemeClr val="accent2">
                    <a:lumMod val="75000"/>
                  </a:schemeClr>
                </a:solidFill>
              </a:rPr>
              <a:t>plan</a:t>
            </a:r>
            <a:r>
              <a:rPr lang="en-US" sz="3000" dirty="0"/>
              <a:t>, </a:t>
            </a:r>
            <a:r>
              <a:rPr lang="en-US" sz="3000" b="1" dirty="0">
                <a:solidFill>
                  <a:schemeClr val="accent2">
                    <a:lumMod val="75000"/>
                  </a:schemeClr>
                </a:solidFill>
              </a:rPr>
              <a:t>develop</a:t>
            </a:r>
            <a:r>
              <a:rPr lang="en-US" sz="3000" dirty="0"/>
              <a:t>, and </a:t>
            </a:r>
            <a:r>
              <a:rPr lang="en-US" sz="3000" b="1" dirty="0">
                <a:solidFill>
                  <a:schemeClr val="accent2">
                    <a:lumMod val="75000"/>
                  </a:schemeClr>
                </a:solidFill>
              </a:rPr>
              <a:t>give leadership </a:t>
            </a:r>
            <a:r>
              <a:rPr lang="en-US" sz="3000" dirty="0"/>
              <a:t>to others in a service project helpful to any religious institution, any school, or your community.  (The project must benefit an organization other than the Boy Scouts of America.) </a:t>
            </a:r>
            <a:r>
              <a:rPr lang="en-US" sz="3000" b="1" dirty="0">
                <a:solidFill>
                  <a:srgbClr val="00B050"/>
                </a:solidFill>
              </a:rPr>
              <a:t>A project proposal must be approved by the organization benefitting from the effort, you unit leader and unit committee and the council or district before you start.  </a:t>
            </a:r>
            <a:r>
              <a:rPr lang="en-US" sz="3000" b="1" dirty="0">
                <a:solidFill>
                  <a:schemeClr val="accent6">
                    <a:lumMod val="75000"/>
                  </a:schemeClr>
                </a:solidFill>
              </a:rPr>
              <a:t>You must use the</a:t>
            </a:r>
            <a:r>
              <a:rPr lang="en-US" sz="3000" b="1" i="1" dirty="0">
                <a:solidFill>
                  <a:schemeClr val="accent6">
                    <a:lumMod val="75000"/>
                  </a:schemeClr>
                </a:solidFill>
              </a:rPr>
              <a:t> Eagle Scout Service Project Workbook</a:t>
            </a:r>
            <a:r>
              <a:rPr lang="en-US" sz="3000" b="1" dirty="0">
                <a:solidFill>
                  <a:schemeClr val="accent6">
                    <a:lumMod val="75000"/>
                  </a:schemeClr>
                </a:solidFill>
              </a:rPr>
              <a:t>, No. 512-027 in meeting the requirement.</a:t>
            </a:r>
          </a:p>
        </p:txBody>
      </p:sp>
      <p:pic>
        <p:nvPicPr>
          <p:cNvPr id="4" name="Picture 3"/>
          <p:cNvPicPr>
            <a:picLocks noChangeAspect="1"/>
          </p:cNvPicPr>
          <p:nvPr/>
        </p:nvPicPr>
        <p:blipFill>
          <a:blip r:embed="rId3"/>
          <a:stretch>
            <a:fillRect/>
          </a:stretch>
        </p:blipFill>
        <p:spPr>
          <a:xfrm>
            <a:off x="381000" y="1447800"/>
            <a:ext cx="8274334" cy="838200"/>
          </a:xfrm>
          <a:prstGeom prst="rect">
            <a:avLst/>
          </a:prstGeom>
        </p:spPr>
      </p:pic>
    </p:spTree>
    <p:extLst>
      <p:ext uri="{BB962C8B-B14F-4D97-AF65-F5344CB8AC3E}">
        <p14:creationId xmlns:p14="http://schemas.microsoft.com/office/powerpoint/2010/main" val="1534078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i="1" dirty="0"/>
              <a:t>Only the Official Workbook May Be Used</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Eagle Scout candidates must use the official </a:t>
            </a:r>
            <a:r>
              <a:rPr lang="en-US" i="1" dirty="0"/>
              <a:t>Eagle Scout Service Project Workbook, </a:t>
            </a:r>
            <a:r>
              <a:rPr lang="en-US" dirty="0"/>
              <a:t>No. 512-927, as produced by the BSA and found at </a:t>
            </a:r>
            <a:r>
              <a:rPr lang="en-US" dirty="0">
                <a:hlinkClick r:id="rId3"/>
              </a:rPr>
              <a:t>www.scouting.org/advancement. </a:t>
            </a:r>
            <a:r>
              <a:rPr lang="en-US" dirty="0"/>
              <a:t> Although it is acceptable to copy and distribute the workbook, no council, district, unit, or individual has the authority to produce or require additional forms, or to add or change requirements, or to make any additions, deletions or changes in the text, outlines, links, graphics, or any other elements of the workbook.</a:t>
            </a:r>
          </a:p>
        </p:txBody>
      </p:sp>
    </p:spTree>
    <p:extLst>
      <p:ext uri="{BB962C8B-B14F-4D97-AF65-F5344CB8AC3E}">
        <p14:creationId xmlns:p14="http://schemas.microsoft.com/office/powerpoint/2010/main" val="33301136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object 2"/>
          <p:cNvSpPr/>
          <p:nvPr/>
        </p:nvSpPr>
        <p:spPr>
          <a:xfrm>
            <a:off x="2104165" y="110669"/>
            <a:ext cx="4935670" cy="6685511"/>
          </a:xfrm>
          <a:prstGeom prst="rect">
            <a:avLst/>
          </a:prstGeom>
          <a:blipFill>
            <a:blip r:embed="rId3" cstate="print"/>
            <a:stretch>
              <a:fillRect/>
            </a:stretch>
          </a:blipFill>
        </p:spPr>
        <p:txBody>
          <a:bodyPr wrap="square" lIns="0" tIns="0" rIns="0" bIns="0" rtlCol="0"/>
          <a:lstStyle/>
          <a:p>
            <a:endParaRPr sz="1227" dirty="0"/>
          </a:p>
        </p:txBody>
      </p:sp>
      <p:sp>
        <p:nvSpPr>
          <p:cNvPr id="4" name="object 4"/>
          <p:cNvSpPr/>
          <p:nvPr/>
        </p:nvSpPr>
        <p:spPr>
          <a:xfrm>
            <a:off x="4386505" y="4318020"/>
            <a:ext cx="2189451" cy="0"/>
          </a:xfrm>
          <a:custGeom>
            <a:avLst/>
            <a:gdLst/>
            <a:ahLst/>
            <a:cxnLst/>
            <a:rect l="l" t="t" r="r" b="b"/>
            <a:pathLst>
              <a:path w="3211195">
                <a:moveTo>
                  <a:pt x="0" y="0"/>
                </a:moveTo>
                <a:lnTo>
                  <a:pt x="3211004" y="0"/>
                </a:lnTo>
              </a:path>
            </a:pathLst>
          </a:custGeom>
          <a:ln w="6350">
            <a:solidFill>
              <a:srgbClr val="000000"/>
            </a:solidFill>
          </a:ln>
        </p:spPr>
        <p:txBody>
          <a:bodyPr wrap="square" lIns="0" tIns="0" rIns="0" bIns="0" rtlCol="0"/>
          <a:lstStyle/>
          <a:p>
            <a:endParaRPr sz="1227" dirty="0"/>
          </a:p>
        </p:txBody>
      </p:sp>
      <p:sp>
        <p:nvSpPr>
          <p:cNvPr id="5" name="object 5"/>
          <p:cNvSpPr txBox="1"/>
          <p:nvPr/>
        </p:nvSpPr>
        <p:spPr>
          <a:xfrm>
            <a:off x="2248956" y="6355530"/>
            <a:ext cx="1414030" cy="176482"/>
          </a:xfrm>
          <a:prstGeom prst="rect">
            <a:avLst/>
          </a:prstGeom>
        </p:spPr>
        <p:txBody>
          <a:bodyPr vert="horz" wrap="square" lIns="0" tIns="8659" rIns="0" bIns="0" rtlCol="0">
            <a:spAutoFit/>
          </a:bodyPr>
          <a:lstStyle/>
          <a:p>
            <a:pPr marL="10824" marR="3464" indent="-2598">
              <a:spcBef>
                <a:spcPts val="68"/>
              </a:spcBef>
            </a:pPr>
            <a:r>
              <a:rPr sz="545" i="1" spc="-27" dirty="0">
                <a:latin typeface="Arial"/>
                <a:cs typeface="Arial"/>
              </a:rPr>
              <a:t>EagleScoutServiceProject</a:t>
            </a:r>
            <a:r>
              <a:rPr sz="545" i="1" spc="-102" dirty="0">
                <a:latin typeface="Arial"/>
                <a:cs typeface="Arial"/>
              </a:rPr>
              <a:t> </a:t>
            </a:r>
            <a:r>
              <a:rPr sz="545" i="1" spc="-10" dirty="0">
                <a:latin typeface="Arial"/>
                <a:cs typeface="Arial"/>
              </a:rPr>
              <a:t>Workbook</a:t>
            </a:r>
            <a:r>
              <a:rPr sz="545" spc="-10" dirty="0">
                <a:latin typeface="Arial"/>
                <a:cs typeface="Arial"/>
              </a:rPr>
              <a:t>No.</a:t>
            </a:r>
            <a:r>
              <a:rPr sz="545" spc="-89" dirty="0">
                <a:latin typeface="Arial"/>
                <a:cs typeface="Arial"/>
              </a:rPr>
              <a:t> </a:t>
            </a:r>
            <a:r>
              <a:rPr sz="545" spc="-14" dirty="0">
                <a:latin typeface="Arial"/>
                <a:cs typeface="Arial"/>
              </a:rPr>
              <a:t>512-927  </a:t>
            </a:r>
            <a:r>
              <a:rPr sz="545" spc="-20" dirty="0">
                <a:latin typeface="Arial"/>
                <a:cs typeface="Arial"/>
              </a:rPr>
              <a:t>January</a:t>
            </a:r>
            <a:r>
              <a:rPr sz="545" spc="-78" dirty="0">
                <a:latin typeface="Arial"/>
                <a:cs typeface="Arial"/>
              </a:rPr>
              <a:t> </a:t>
            </a:r>
            <a:r>
              <a:rPr sz="545" spc="-14" dirty="0">
                <a:latin typeface="Arial"/>
                <a:cs typeface="Arial"/>
              </a:rPr>
              <a:t>2019</a:t>
            </a:r>
            <a:endParaRPr sz="545" dirty="0">
              <a:latin typeface="Arial"/>
              <a:cs typeface="Arial"/>
            </a:endParaRPr>
          </a:p>
        </p:txBody>
      </p:sp>
      <p:sp>
        <p:nvSpPr>
          <p:cNvPr id="6" name="object 6"/>
          <p:cNvSpPr/>
          <p:nvPr/>
        </p:nvSpPr>
        <p:spPr>
          <a:xfrm>
            <a:off x="4178731" y="4552023"/>
            <a:ext cx="2397269" cy="0"/>
          </a:xfrm>
          <a:custGeom>
            <a:avLst/>
            <a:gdLst/>
            <a:ahLst/>
            <a:cxnLst/>
            <a:rect l="l" t="t" r="r" b="b"/>
            <a:pathLst>
              <a:path w="3515995">
                <a:moveTo>
                  <a:pt x="0" y="0"/>
                </a:moveTo>
                <a:lnTo>
                  <a:pt x="3515766" y="0"/>
                </a:lnTo>
              </a:path>
            </a:pathLst>
          </a:custGeom>
          <a:ln w="6350">
            <a:solidFill>
              <a:srgbClr val="000000"/>
            </a:solidFill>
          </a:ln>
        </p:spPr>
        <p:txBody>
          <a:bodyPr wrap="square" lIns="0" tIns="0" rIns="0" bIns="0" rtlCol="0"/>
          <a:lstStyle/>
          <a:p>
            <a:endParaRPr sz="1227" dirty="0"/>
          </a:p>
        </p:txBody>
      </p:sp>
      <p:sp>
        <p:nvSpPr>
          <p:cNvPr id="7" name="object 7"/>
          <p:cNvSpPr txBox="1"/>
          <p:nvPr/>
        </p:nvSpPr>
        <p:spPr>
          <a:xfrm>
            <a:off x="2554770" y="4170815"/>
            <a:ext cx="1811049" cy="370638"/>
          </a:xfrm>
          <a:prstGeom prst="rect">
            <a:avLst/>
          </a:prstGeom>
        </p:spPr>
        <p:txBody>
          <a:bodyPr vert="horz" wrap="square" lIns="0" tIns="8659" rIns="0" bIns="0" rtlCol="0">
            <a:spAutoFit/>
          </a:bodyPr>
          <a:lstStyle/>
          <a:p>
            <a:pPr marL="8659">
              <a:spcBef>
                <a:spcPts val="68"/>
              </a:spcBef>
            </a:pPr>
            <a:r>
              <a:rPr sz="818" b="1" spc="-24" dirty="0">
                <a:latin typeface="Arial"/>
                <a:cs typeface="Arial"/>
              </a:rPr>
              <a:t>Eagle</a:t>
            </a:r>
            <a:r>
              <a:rPr sz="818" b="1" spc="-160" dirty="0">
                <a:latin typeface="Arial"/>
                <a:cs typeface="Arial"/>
              </a:rPr>
              <a:t> </a:t>
            </a:r>
            <a:r>
              <a:rPr sz="818" b="1" spc="-34" dirty="0">
                <a:latin typeface="Arial"/>
                <a:cs typeface="Arial"/>
              </a:rPr>
              <a:t>Scout</a:t>
            </a:r>
            <a:r>
              <a:rPr sz="818" b="1" spc="-123" dirty="0">
                <a:latin typeface="Arial"/>
                <a:cs typeface="Arial"/>
              </a:rPr>
              <a:t> </a:t>
            </a:r>
            <a:r>
              <a:rPr sz="818" b="1" spc="-20" dirty="0">
                <a:latin typeface="Arial"/>
                <a:cs typeface="Arial"/>
              </a:rPr>
              <a:t>candidate's</a:t>
            </a:r>
            <a:r>
              <a:rPr sz="818" b="1" spc="-147" dirty="0">
                <a:latin typeface="Arial"/>
                <a:cs typeface="Arial"/>
              </a:rPr>
              <a:t> </a:t>
            </a:r>
            <a:r>
              <a:rPr sz="818" b="1" spc="-7" dirty="0">
                <a:latin typeface="Arial"/>
                <a:cs typeface="Arial"/>
              </a:rPr>
              <a:t>full</a:t>
            </a:r>
            <a:r>
              <a:rPr sz="818" b="1" spc="-95" dirty="0">
                <a:latin typeface="Arial"/>
                <a:cs typeface="Arial"/>
              </a:rPr>
              <a:t> </a:t>
            </a:r>
            <a:r>
              <a:rPr sz="818" b="1" spc="-14" dirty="0">
                <a:latin typeface="Arial"/>
                <a:cs typeface="Arial"/>
              </a:rPr>
              <a:t>legal</a:t>
            </a:r>
            <a:r>
              <a:rPr sz="818" b="1" spc="-109" dirty="0">
                <a:latin typeface="Arial"/>
                <a:cs typeface="Arial"/>
              </a:rPr>
              <a:t> </a:t>
            </a:r>
            <a:r>
              <a:rPr sz="818" b="1" spc="-10" dirty="0">
                <a:latin typeface="Arial"/>
                <a:cs typeface="Arial"/>
              </a:rPr>
              <a:t>name</a:t>
            </a:r>
            <a:endParaRPr sz="818" dirty="0">
              <a:latin typeface="Arial"/>
              <a:cs typeface="Arial"/>
            </a:endParaRPr>
          </a:p>
          <a:p>
            <a:pPr>
              <a:spcBef>
                <a:spcPts val="37"/>
              </a:spcBef>
            </a:pPr>
            <a:endParaRPr sz="716" dirty="0">
              <a:latin typeface="Times New Roman"/>
              <a:cs typeface="Times New Roman"/>
            </a:endParaRPr>
          </a:p>
          <a:p>
            <a:pPr marL="10824"/>
            <a:r>
              <a:rPr sz="818" b="1" spc="-34" dirty="0">
                <a:latin typeface="Arial"/>
                <a:cs typeface="Arial"/>
              </a:rPr>
              <a:t>Please</a:t>
            </a:r>
            <a:r>
              <a:rPr sz="818" b="1" spc="-119" dirty="0">
                <a:latin typeface="Arial"/>
                <a:cs typeface="Arial"/>
              </a:rPr>
              <a:t> </a:t>
            </a:r>
            <a:r>
              <a:rPr sz="818" b="1" spc="-10" dirty="0">
                <a:latin typeface="Arial"/>
                <a:cs typeface="Arial"/>
              </a:rPr>
              <a:t>give</a:t>
            </a:r>
            <a:r>
              <a:rPr sz="818" b="1" spc="-119" dirty="0">
                <a:latin typeface="Arial"/>
                <a:cs typeface="Arial"/>
              </a:rPr>
              <a:t> </a:t>
            </a:r>
            <a:r>
              <a:rPr sz="818" b="1" dirty="0">
                <a:latin typeface="Arial"/>
                <a:cs typeface="Arial"/>
              </a:rPr>
              <a:t>a</a:t>
            </a:r>
            <a:r>
              <a:rPr sz="818" b="1" spc="-116" dirty="0">
                <a:latin typeface="Arial"/>
                <a:cs typeface="Arial"/>
              </a:rPr>
              <a:t> </a:t>
            </a:r>
            <a:r>
              <a:rPr sz="818" b="1" spc="-10" dirty="0">
                <a:latin typeface="Arial"/>
                <a:cs typeface="Arial"/>
              </a:rPr>
              <a:t>name</a:t>
            </a:r>
            <a:r>
              <a:rPr sz="818" b="1" spc="-95" dirty="0">
                <a:latin typeface="Arial"/>
                <a:cs typeface="Arial"/>
              </a:rPr>
              <a:t> </a:t>
            </a:r>
            <a:r>
              <a:rPr sz="818" b="1" dirty="0">
                <a:latin typeface="Arial"/>
                <a:cs typeface="Arial"/>
              </a:rPr>
              <a:t>to</a:t>
            </a:r>
            <a:r>
              <a:rPr sz="818" b="1" spc="-123" dirty="0">
                <a:latin typeface="Arial"/>
                <a:cs typeface="Arial"/>
              </a:rPr>
              <a:t> </a:t>
            </a:r>
            <a:r>
              <a:rPr sz="818" b="1" spc="-10" dirty="0">
                <a:latin typeface="Arial"/>
                <a:cs typeface="Arial"/>
              </a:rPr>
              <a:t>your</a:t>
            </a:r>
            <a:r>
              <a:rPr sz="818" b="1" spc="-102" dirty="0">
                <a:latin typeface="Arial"/>
                <a:cs typeface="Arial"/>
              </a:rPr>
              <a:t> </a:t>
            </a:r>
            <a:r>
              <a:rPr sz="818" b="1" spc="-20" dirty="0">
                <a:latin typeface="Arial"/>
                <a:cs typeface="Arial"/>
              </a:rPr>
              <a:t>project</a:t>
            </a:r>
            <a:endParaRPr sz="818" dirty="0">
              <a:latin typeface="Arial"/>
              <a:cs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Check the date</a:t>
            </a:r>
          </a:p>
        </p:txBody>
      </p:sp>
      <p:sp>
        <p:nvSpPr>
          <p:cNvPr id="5" name="Content Placeholder 4"/>
          <p:cNvSpPr>
            <a:spLocks noGrp="1"/>
          </p:cNvSpPr>
          <p:nvPr>
            <p:ph idx="1"/>
          </p:nvPr>
        </p:nvSpPr>
        <p:spPr/>
        <p:txBody>
          <a:bodyPr/>
          <a:lstStyle/>
          <a:p>
            <a:r>
              <a:rPr lang="en-US" dirty="0"/>
              <a:t>Check the date</a:t>
            </a:r>
          </a:p>
          <a:p>
            <a:r>
              <a:rPr lang="en-US" dirty="0"/>
              <a:t>Check the date</a:t>
            </a:r>
          </a:p>
          <a:p>
            <a:pPr marL="800100" lvl="2" indent="0">
              <a:buNone/>
            </a:pPr>
            <a:r>
              <a:rPr lang="en-US" i="1" dirty="0"/>
              <a:t>Eagle Scout Service Project Workbook </a:t>
            </a:r>
            <a:r>
              <a:rPr lang="en-US" dirty="0"/>
              <a:t>No. 512-927</a:t>
            </a:r>
          </a:p>
          <a:p>
            <a:pPr marL="800100" lvl="2" indent="0">
              <a:buNone/>
            </a:pPr>
            <a:r>
              <a:rPr lang="en-US" dirty="0"/>
              <a:t>January 2019</a:t>
            </a:r>
          </a:p>
        </p:txBody>
      </p:sp>
      <p:sp>
        <p:nvSpPr>
          <p:cNvPr id="2" name="Rectangle 1">
            <a:extLst>
              <a:ext uri="{FF2B5EF4-FFF2-40B4-BE49-F238E27FC236}">
                <a16:creationId xmlns:a16="http://schemas.microsoft.com/office/drawing/2014/main" id="{C9086E99-04CA-4A4E-8432-9B0B042CA427}"/>
              </a:ext>
            </a:extLst>
          </p:cNvPr>
          <p:cNvSpPr/>
          <p:nvPr/>
        </p:nvSpPr>
        <p:spPr>
          <a:xfrm>
            <a:off x="4452544" y="3321278"/>
            <a:ext cx="238912" cy="215444"/>
          </a:xfrm>
          <a:prstGeom prst="rect">
            <a:avLst/>
          </a:prstGeom>
        </p:spPr>
        <p:txBody>
          <a:bodyPr wrap="none">
            <a:spAutoFit/>
          </a:bodyPr>
          <a:lstStyle/>
          <a:p>
            <a:r>
              <a:rPr lang="en-US" sz="800" i="1" spc="-27" dirty="0">
                <a:latin typeface="Arial"/>
                <a:cs typeface="Arial"/>
              </a:rPr>
              <a:t>o</a:t>
            </a:r>
            <a:endParaRPr lang="en-US" dirty="0"/>
          </a:p>
        </p:txBody>
      </p:sp>
    </p:spTree>
    <p:extLst>
      <p:ext uri="{BB962C8B-B14F-4D97-AF65-F5344CB8AC3E}">
        <p14:creationId xmlns:p14="http://schemas.microsoft.com/office/powerpoint/2010/main" val="103324265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b="1" dirty="0"/>
              <a:t>Scouts and Parents or Guardians</a:t>
            </a:r>
            <a:endParaRPr lang="en-US" dirty="0"/>
          </a:p>
        </p:txBody>
      </p:sp>
      <p:sp>
        <p:nvSpPr>
          <p:cNvPr id="5" name="Content Placeholder 4"/>
          <p:cNvSpPr>
            <a:spLocks noGrp="1"/>
          </p:cNvSpPr>
          <p:nvPr>
            <p:ph idx="1"/>
          </p:nvPr>
        </p:nvSpPr>
        <p:spPr/>
        <p:txBody>
          <a:bodyPr>
            <a:normAutofit lnSpcReduction="10000"/>
          </a:bodyPr>
          <a:lstStyle/>
          <a:p>
            <a:pPr marL="0" indent="0">
              <a:buNone/>
            </a:pPr>
            <a:r>
              <a:rPr lang="en-US" dirty="0"/>
              <a:t>Please read "Message to Scouts and Parents or Guardians" on pages 5 and 6. This includes excerpts and summaries from the </a:t>
            </a:r>
            <a:r>
              <a:rPr lang="en-US" i="1" dirty="0"/>
              <a:t>Guide to Advancement </a:t>
            </a:r>
            <a:r>
              <a:rPr lang="en-US" dirty="0"/>
              <a:t>that may help ensure requirements are properly administered according to national BSA policies and procedures.  Please note, also, that  when  a Scout submits  a project  proposal  they promise  they  have read this  entire workbook. Doing so will be important to their success.</a:t>
            </a:r>
          </a:p>
          <a:p>
            <a:pPr marL="0" indent="0">
              <a:buNone/>
            </a:pPr>
            <a:endParaRPr lang="en-US" dirty="0"/>
          </a:p>
        </p:txBody>
      </p:sp>
    </p:spTree>
    <p:extLst>
      <p:ext uri="{BB962C8B-B14F-4D97-AF65-F5344CB8AC3E}">
        <p14:creationId xmlns:p14="http://schemas.microsoft.com/office/powerpoint/2010/main" val="1152796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041CBC52-BB24-42F1-95E1-7F3CBFDD20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246" y="0"/>
            <a:ext cx="4553508" cy="6858000"/>
          </a:xfrm>
          <a:prstGeom prst="rect">
            <a:avLst/>
          </a:prstGeom>
        </p:spPr>
      </p:pic>
    </p:spTree>
    <p:extLst>
      <p:ext uri="{BB962C8B-B14F-4D97-AF65-F5344CB8AC3E}">
        <p14:creationId xmlns:p14="http://schemas.microsoft.com/office/powerpoint/2010/main" val="32589674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sp>
        <p:nvSpPr>
          <p:cNvPr id="3" name="Content Placeholder 2"/>
          <p:cNvSpPr>
            <a:spLocks noGrp="1"/>
          </p:cNvSpPr>
          <p:nvPr>
            <p:ph idx="1"/>
          </p:nvPr>
        </p:nvSpPr>
        <p:spPr/>
        <p:txBody>
          <a:bodyPr>
            <a:normAutofit fontScale="77500" lnSpcReduction="20000"/>
          </a:bodyPr>
          <a:lstStyle/>
          <a:p>
            <a:pPr marL="0" indent="0">
              <a:buNone/>
            </a:pPr>
            <a:r>
              <a:rPr lang="en-US" dirty="0"/>
              <a:t>Message from the Chief Scout Executive                                  </a:t>
            </a:r>
            <a:r>
              <a:rPr lang="en-US" sz="3100" dirty="0"/>
              <a:t>2</a:t>
            </a:r>
            <a:endParaRPr lang="en-US" dirty="0"/>
          </a:p>
          <a:p>
            <a:pPr marL="0" indent="0">
              <a:buNone/>
            </a:pPr>
            <a:r>
              <a:rPr lang="en-US" dirty="0"/>
              <a:t>How to Use This Workbook</a:t>
            </a:r>
          </a:p>
          <a:p>
            <a:pPr marL="457200" lvl="1" indent="0">
              <a:buNone/>
            </a:pPr>
            <a:r>
              <a:rPr lang="en-US" dirty="0"/>
              <a:t>Meeting Eagle Scout Requirement 5                                                4</a:t>
            </a:r>
          </a:p>
          <a:p>
            <a:pPr marL="457200" lvl="1" indent="0">
              <a:buNone/>
            </a:pPr>
            <a:r>
              <a:rPr lang="en-US" dirty="0"/>
              <a:t>Eagle Scout Requirement 5                                                                4</a:t>
            </a:r>
          </a:p>
          <a:p>
            <a:pPr marL="457200" lvl="1" indent="0">
              <a:buNone/>
            </a:pPr>
            <a:r>
              <a:rPr lang="en-US" dirty="0"/>
              <a:t>Project Purpose                                                                                    4</a:t>
            </a:r>
          </a:p>
          <a:p>
            <a:pPr marL="457200" lvl="1" indent="0">
              <a:buNone/>
            </a:pPr>
            <a:r>
              <a:rPr lang="en-US" dirty="0"/>
              <a:t>Choosing a Project                                                                               4</a:t>
            </a:r>
          </a:p>
          <a:p>
            <a:pPr marL="457200" lvl="1" indent="0">
              <a:buNone/>
            </a:pPr>
            <a:r>
              <a:rPr lang="en-US" dirty="0"/>
              <a:t>Restrictions and Other Considerations                                             4</a:t>
            </a:r>
          </a:p>
          <a:p>
            <a:pPr marL="457200" lvl="1" indent="0">
              <a:buNone/>
            </a:pPr>
            <a:r>
              <a:rPr lang="en-US" dirty="0"/>
              <a:t>Collecting Service Project Data                                                          4</a:t>
            </a:r>
          </a:p>
          <a:p>
            <a:pPr marL="0" indent="0">
              <a:buNone/>
            </a:pPr>
            <a:r>
              <a:rPr lang="en-US" dirty="0"/>
              <a:t>Message to Scouts and Parents or Guardians                          5</a:t>
            </a:r>
          </a:p>
          <a:p>
            <a:pPr marL="0" indent="0">
              <a:buNone/>
            </a:pPr>
            <a:r>
              <a:rPr lang="en-US" dirty="0"/>
              <a:t>Excerpts and Summaries from the </a:t>
            </a:r>
            <a:r>
              <a:rPr lang="en-US" i="1" dirty="0"/>
              <a:t>Guide to Advancement   </a:t>
            </a:r>
            <a:r>
              <a:rPr lang="en-US" dirty="0"/>
              <a:t>6</a:t>
            </a:r>
          </a:p>
        </p:txBody>
      </p:sp>
    </p:spTree>
    <p:extLst>
      <p:ext uri="{BB962C8B-B14F-4D97-AF65-F5344CB8AC3E}">
        <p14:creationId xmlns:p14="http://schemas.microsoft.com/office/powerpoint/2010/main" val="10545704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Table of Contents</a:t>
            </a:r>
          </a:p>
        </p:txBody>
      </p:sp>
      <p:sp>
        <p:nvSpPr>
          <p:cNvPr id="3" name="Content Placeholder 2"/>
          <p:cNvSpPr>
            <a:spLocks noGrp="1"/>
          </p:cNvSpPr>
          <p:nvPr>
            <p:ph idx="1"/>
          </p:nvPr>
        </p:nvSpPr>
        <p:spPr/>
        <p:txBody>
          <a:bodyPr>
            <a:normAutofit fontScale="85000" lnSpcReduction="20000"/>
          </a:bodyPr>
          <a:lstStyle/>
          <a:p>
            <a:pPr marL="0" indent="0">
              <a:buNone/>
            </a:pPr>
            <a:r>
              <a:rPr lang="en-US" b="1" dirty="0"/>
              <a:t>Workbook Forms</a:t>
            </a:r>
            <a:endParaRPr lang="en-US" dirty="0"/>
          </a:p>
          <a:p>
            <a:pPr marL="0" indent="0">
              <a:buNone/>
            </a:pPr>
            <a:r>
              <a:rPr lang="en-US" dirty="0"/>
              <a:t>Eagle Scout Service Project Proposal </a:t>
            </a:r>
          </a:p>
          <a:p>
            <a:pPr marL="457200" lvl="1" indent="0">
              <a:buNone/>
            </a:pPr>
            <a:r>
              <a:rPr lang="en-US" dirty="0"/>
              <a:t>Instructions for Preparing Your Proposal </a:t>
            </a:r>
          </a:p>
          <a:p>
            <a:pPr marL="457200" lvl="1" indent="0">
              <a:buNone/>
            </a:pPr>
            <a:r>
              <a:rPr lang="en-US" dirty="0"/>
              <a:t>Contact Information</a:t>
            </a:r>
          </a:p>
          <a:p>
            <a:pPr marL="0" indent="0">
              <a:buNone/>
            </a:pPr>
            <a:r>
              <a:rPr lang="en-US" dirty="0"/>
              <a:t>Eagle Scout Service Project Plan</a:t>
            </a:r>
          </a:p>
          <a:p>
            <a:pPr marL="0" indent="0">
              <a:buNone/>
            </a:pPr>
            <a:r>
              <a:rPr lang="en-US" dirty="0"/>
              <a:t>Eagle Scout Service Project Fundraising Application</a:t>
            </a:r>
          </a:p>
          <a:p>
            <a:pPr marL="457200" lvl="1" indent="0">
              <a:buNone/>
            </a:pPr>
            <a:r>
              <a:rPr lang="en-US" dirty="0"/>
              <a:t>Procedures and Limitations on Eagle Scout Service Project Fundraising</a:t>
            </a:r>
          </a:p>
          <a:p>
            <a:pPr marL="0" indent="0">
              <a:buNone/>
            </a:pPr>
            <a:r>
              <a:rPr lang="en-US" dirty="0"/>
              <a:t>Eagle Scout Service Project Report</a:t>
            </a:r>
          </a:p>
          <a:p>
            <a:pPr marL="0" indent="0">
              <a:buNone/>
            </a:pPr>
            <a:r>
              <a:rPr lang="en-US" dirty="0"/>
              <a:t>Navigating the Eagle Scout Service Project, Information for Project Beneficiaries</a:t>
            </a:r>
          </a:p>
        </p:txBody>
      </p:sp>
    </p:spTree>
    <p:extLst>
      <p:ext uri="{BB962C8B-B14F-4D97-AF65-F5344CB8AC3E}">
        <p14:creationId xmlns:p14="http://schemas.microsoft.com/office/powerpoint/2010/main" val="50532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 calcmode="lin" valueType="num">
                                      <p:cBhvr additive="base">
                                        <p:cTn id="4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Attention: Unit, District, and Council Reviewers</a:t>
            </a:r>
            <a:endParaRPr lang="en-US" dirty="0"/>
          </a:p>
        </p:txBody>
      </p:sp>
      <p:sp>
        <p:nvSpPr>
          <p:cNvPr id="3" name="Content Placeholder 2"/>
          <p:cNvSpPr>
            <a:spLocks noGrp="1"/>
          </p:cNvSpPr>
          <p:nvPr>
            <p:ph idx="1"/>
          </p:nvPr>
        </p:nvSpPr>
        <p:spPr/>
        <p:txBody>
          <a:bodyPr>
            <a:normAutofit fontScale="85000" lnSpcReduction="20000"/>
          </a:bodyPr>
          <a:lstStyle/>
          <a:p>
            <a:pPr marL="0" indent="0">
              <a:buNone/>
            </a:pPr>
            <a:r>
              <a:rPr lang="en-US" dirty="0"/>
              <a:t>Eagle Scout projects  must  be evaluated  primarily on impact-the extent  of benefit  to the religious  institution, school, or community, and on the leadership provided by the candidate. There must also be evidence  of planning and development. This is not only part of the requirement but relates to practicing  the Scout motto, “Be  Prepared”. </a:t>
            </a:r>
            <a:r>
              <a:rPr lang="en-US" i="1" dirty="0"/>
              <a:t>However, </a:t>
            </a:r>
            <a:r>
              <a:rPr lang="en-US" dirty="0"/>
              <a:t>in determining if a project  meets Eagle Scout requirement 5, reviewers  must not require  more planning and development than necessary to execute the project. These elements  must not overshadow  the project itself, as long as the effort was well led and resulted in otherwise worthy  results acceptable to the beneficiary.</a:t>
            </a:r>
          </a:p>
        </p:txBody>
      </p:sp>
    </p:spTree>
    <p:extLst>
      <p:ext uri="{BB962C8B-B14F-4D97-AF65-F5344CB8AC3E}">
        <p14:creationId xmlns:p14="http://schemas.microsoft.com/office/powerpoint/2010/main" val="40004085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Guide to Safe Scouting</a:t>
            </a:r>
          </a:p>
        </p:txBody>
      </p:sp>
      <p:sp>
        <p:nvSpPr>
          <p:cNvPr id="3" name="Content Placeholder 2"/>
          <p:cNvSpPr>
            <a:spLocks noGrp="1"/>
          </p:cNvSpPr>
          <p:nvPr>
            <p:ph idx="1"/>
          </p:nvPr>
        </p:nvSpPr>
        <p:spPr/>
        <p:txBody>
          <a:bodyPr/>
          <a:lstStyle/>
          <a:p>
            <a:pPr marL="0" indent="0">
              <a:buNone/>
            </a:pPr>
            <a:r>
              <a:rPr lang="en-US" dirty="0"/>
              <a:t>Use the following forms to aid in your planning for any BSA service project:  </a:t>
            </a:r>
          </a:p>
          <a:p>
            <a:pPr marL="0" indent="0">
              <a:buNone/>
            </a:pPr>
            <a:r>
              <a:rPr lang="en-US" u="sng" dirty="0">
                <a:hlinkClick r:id="rId3"/>
              </a:rPr>
              <a:t>Service Project Planning Guidelines 680-027</a:t>
            </a:r>
            <a:endParaRPr lang="en-US" dirty="0"/>
          </a:p>
          <a:p>
            <a:pPr marL="0" indent="0">
              <a:buNone/>
            </a:pPr>
            <a:r>
              <a:rPr lang="en-US" u="sng" dirty="0">
                <a:hlinkClick r:id="rId4"/>
              </a:rPr>
              <a:t>Age Guidelines for Tool Use 680-028</a:t>
            </a:r>
            <a:endParaRPr lang="en-US" dirty="0"/>
          </a:p>
        </p:txBody>
      </p:sp>
    </p:spTree>
    <p:extLst>
      <p:ext uri="{BB962C8B-B14F-4D97-AF65-F5344CB8AC3E}">
        <p14:creationId xmlns:p14="http://schemas.microsoft.com/office/powerpoint/2010/main" val="153417995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2CC3C-4A19-471D-88AC-D3C5C8B438F7}"/>
              </a:ext>
            </a:extLst>
          </p:cNvPr>
          <p:cNvSpPr>
            <a:spLocks noGrp="1"/>
          </p:cNvSpPr>
          <p:nvPr>
            <p:ph type="title"/>
          </p:nvPr>
        </p:nvSpPr>
        <p:spPr/>
        <p:txBody>
          <a:bodyPr/>
          <a:lstStyle/>
          <a:p>
            <a:r>
              <a:rPr lang="en-US" dirty="0"/>
              <a:t>Requirement 6</a:t>
            </a:r>
          </a:p>
        </p:txBody>
      </p:sp>
      <p:sp>
        <p:nvSpPr>
          <p:cNvPr id="3" name="Content Placeholder 2">
            <a:extLst>
              <a:ext uri="{FF2B5EF4-FFF2-40B4-BE49-F238E27FC236}">
                <a16:creationId xmlns:a16="http://schemas.microsoft.com/office/drawing/2014/main" id="{95B6DDAD-A0A1-4ED7-BFA9-6195F723216E}"/>
              </a:ext>
            </a:extLst>
          </p:cNvPr>
          <p:cNvSpPr>
            <a:spLocks noGrp="1"/>
          </p:cNvSpPr>
          <p:nvPr>
            <p:ph idx="1"/>
          </p:nvPr>
        </p:nvSpPr>
        <p:spPr/>
        <p:txBody>
          <a:bodyPr/>
          <a:lstStyle/>
          <a:p>
            <a:r>
              <a:rPr lang="en-US" dirty="0"/>
              <a:t>Any questions before we go on to Requirements 6, 7 and the signatures?</a:t>
            </a:r>
          </a:p>
        </p:txBody>
      </p:sp>
    </p:spTree>
    <p:extLst>
      <p:ext uri="{BB962C8B-B14F-4D97-AF65-F5344CB8AC3E}">
        <p14:creationId xmlns:p14="http://schemas.microsoft.com/office/powerpoint/2010/main" val="2927638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6</a:t>
            </a:r>
          </a:p>
        </p:txBody>
      </p:sp>
      <p:sp>
        <p:nvSpPr>
          <p:cNvPr id="3" name="Content Placeholder 2"/>
          <p:cNvSpPr>
            <a:spLocks noGrp="1"/>
          </p:cNvSpPr>
          <p:nvPr>
            <p:ph idx="1"/>
          </p:nvPr>
        </p:nvSpPr>
        <p:spPr/>
        <p:txBody>
          <a:bodyPr/>
          <a:lstStyle/>
          <a:p>
            <a:endParaRPr lang="en-US" dirty="0"/>
          </a:p>
          <a:p>
            <a:endParaRPr lang="en-US" dirty="0"/>
          </a:p>
          <a:p>
            <a:r>
              <a:rPr lang="en-US" dirty="0"/>
              <a:t>Take part in a unit leader conference</a:t>
            </a:r>
          </a:p>
          <a:p>
            <a:pPr lvl="1"/>
            <a:r>
              <a:rPr lang="en-US" dirty="0"/>
              <a:t>Also known as a scoutmaster conference.</a:t>
            </a:r>
          </a:p>
        </p:txBody>
      </p:sp>
      <p:pic>
        <p:nvPicPr>
          <p:cNvPr id="5" name="Picture 4"/>
          <p:cNvPicPr>
            <a:picLocks noChangeAspect="1"/>
          </p:cNvPicPr>
          <p:nvPr/>
        </p:nvPicPr>
        <p:blipFill>
          <a:blip r:embed="rId3"/>
          <a:stretch>
            <a:fillRect/>
          </a:stretch>
        </p:blipFill>
        <p:spPr>
          <a:xfrm>
            <a:off x="609600" y="1752600"/>
            <a:ext cx="7877432" cy="762000"/>
          </a:xfrm>
          <a:prstGeom prst="rect">
            <a:avLst/>
          </a:prstGeom>
        </p:spPr>
      </p:pic>
    </p:spTree>
    <p:extLst>
      <p:ext uri="{BB962C8B-B14F-4D97-AF65-F5344CB8AC3E}">
        <p14:creationId xmlns:p14="http://schemas.microsoft.com/office/powerpoint/2010/main" val="2164737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Certification</a:t>
            </a:r>
          </a:p>
        </p:txBody>
      </p:sp>
      <p:sp>
        <p:nvSpPr>
          <p:cNvPr id="3" name="Content Placeholder 2"/>
          <p:cNvSpPr>
            <a:spLocks noGrp="1"/>
          </p:cNvSpPr>
          <p:nvPr>
            <p:ph idx="1"/>
          </p:nvPr>
        </p:nvSpPr>
        <p:spPr/>
        <p:txBody>
          <a:bodyPr/>
          <a:lstStyle/>
          <a:p>
            <a:endParaRPr lang="en-US" dirty="0"/>
          </a:p>
          <a:p>
            <a:endParaRPr lang="en-US" dirty="0"/>
          </a:p>
          <a:p>
            <a:endParaRPr lang="en-US" dirty="0"/>
          </a:p>
        </p:txBody>
      </p:sp>
      <p:pic>
        <p:nvPicPr>
          <p:cNvPr id="5" name="Picture 4">
            <a:extLst>
              <a:ext uri="{FF2B5EF4-FFF2-40B4-BE49-F238E27FC236}">
                <a16:creationId xmlns:a16="http://schemas.microsoft.com/office/drawing/2014/main" id="{A1A85598-75B4-4D27-A502-185041FE9A14}"/>
              </a:ext>
            </a:extLst>
          </p:cNvPr>
          <p:cNvPicPr>
            <a:picLocks noChangeAspect="1"/>
          </p:cNvPicPr>
          <p:nvPr/>
        </p:nvPicPr>
        <p:blipFill>
          <a:blip r:embed="rId3"/>
          <a:stretch>
            <a:fillRect/>
          </a:stretch>
        </p:blipFill>
        <p:spPr>
          <a:xfrm>
            <a:off x="340669" y="1828800"/>
            <a:ext cx="8462662" cy="1423417"/>
          </a:xfrm>
          <a:prstGeom prst="rect">
            <a:avLst/>
          </a:prstGeom>
        </p:spPr>
      </p:pic>
    </p:spTree>
    <p:extLst>
      <p:ext uri="{BB962C8B-B14F-4D97-AF65-F5344CB8AC3E}">
        <p14:creationId xmlns:p14="http://schemas.microsoft.com/office/powerpoint/2010/main" val="2475719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CERTIFICATION BY APPLICANT</a:t>
            </a:r>
          </a:p>
        </p:txBody>
      </p:sp>
      <p:sp>
        <p:nvSpPr>
          <p:cNvPr id="3" name="Content Placeholder 2"/>
          <p:cNvSpPr>
            <a:spLocks noGrp="1"/>
          </p:cNvSpPr>
          <p:nvPr>
            <p:ph idx="1"/>
          </p:nvPr>
        </p:nvSpPr>
        <p:spPr>
          <a:xfrm>
            <a:off x="433633" y="1295400"/>
            <a:ext cx="8229600" cy="4525963"/>
          </a:xfrm>
        </p:spPr>
        <p:txBody>
          <a:bodyPr>
            <a:normAutofit/>
          </a:bodyPr>
          <a:lstStyle/>
          <a:p>
            <a:pPr marL="0" indent="0">
              <a:buNone/>
            </a:pPr>
            <a:r>
              <a:rPr lang="en-US" dirty="0"/>
              <a:t>On my honor as a Scout, Venturer, or Sea Scout, all statements on this application are true and correct.  All requirements, with the exception of my board of review, were completed prior to my 18th birthday.*</a:t>
            </a:r>
          </a:p>
        </p:txBody>
      </p:sp>
    </p:spTree>
    <p:extLst>
      <p:ext uri="{BB962C8B-B14F-4D97-AF65-F5344CB8AC3E}">
        <p14:creationId xmlns:p14="http://schemas.microsoft.com/office/powerpoint/2010/main" val="2009231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CERTIFICATION BY APPLICANT</a:t>
            </a:r>
            <a:endParaRPr lang="en-US" dirty="0"/>
          </a:p>
        </p:txBody>
      </p:sp>
      <p:sp>
        <p:nvSpPr>
          <p:cNvPr id="3" name="Content Placeholder 2"/>
          <p:cNvSpPr>
            <a:spLocks noGrp="1"/>
          </p:cNvSpPr>
          <p:nvPr>
            <p:ph idx="1"/>
          </p:nvPr>
        </p:nvSpPr>
        <p:spPr/>
        <p:txBody>
          <a:bodyPr>
            <a:normAutofit/>
          </a:bodyPr>
          <a:lstStyle/>
          <a:p>
            <a:pPr marL="0" indent="0">
              <a:buNone/>
            </a:pPr>
            <a:r>
              <a:rPr lang="en-US" dirty="0"/>
              <a:t>In preparation for your board of review, prepare and attach to your Eagle Scout Rank Application a statement of your ambitions and life purpose and a listing of positions held in your religious institution, school, camp, community, or other organizations, during which you demonstrated leadership skills. Include honors and awards received during this service.</a:t>
            </a:r>
          </a:p>
        </p:txBody>
      </p:sp>
    </p:spTree>
    <p:extLst>
      <p:ext uri="{BB962C8B-B14F-4D97-AF65-F5344CB8AC3E}">
        <p14:creationId xmlns:p14="http://schemas.microsoft.com/office/powerpoint/2010/main" val="10088446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CERTIFICATION BY APPLICANT</a:t>
            </a:r>
          </a:p>
        </p:txBody>
      </p:sp>
      <p:sp>
        <p:nvSpPr>
          <p:cNvPr id="3" name="Content Placeholder 2"/>
          <p:cNvSpPr>
            <a:spLocks noGrp="1"/>
          </p:cNvSpPr>
          <p:nvPr>
            <p:ph idx="1"/>
          </p:nvPr>
        </p:nvSpPr>
        <p:spPr/>
        <p:txBody>
          <a:bodyPr>
            <a:normAutofit/>
          </a:bodyPr>
          <a:lstStyle/>
          <a:p>
            <a:pPr marL="0" indent="0">
              <a:buNone/>
            </a:pPr>
            <a:r>
              <a:rPr lang="en-US" dirty="0"/>
              <a:t>Signature of </a:t>
            </a:r>
            <a:r>
              <a:rPr lang="en-US" dirty="0" err="1"/>
              <a:t>applicant______Telephone</a:t>
            </a:r>
            <a:r>
              <a:rPr lang="en-US" dirty="0"/>
              <a:t>_______</a:t>
            </a:r>
          </a:p>
          <a:p>
            <a:pPr marL="0" indent="0">
              <a:buNone/>
            </a:pPr>
            <a:r>
              <a:rPr lang="en-US" dirty="0"/>
              <a:t>* Or the date established by an extension of time granted by the National Council (see the </a:t>
            </a:r>
            <a:r>
              <a:rPr lang="en-US" i="1" dirty="0"/>
              <a:t>Guide to Advancement, </a:t>
            </a:r>
            <a:r>
              <a:rPr lang="en-US" dirty="0"/>
              <a:t>section 9.0.4.0.). The completion date does not apply to Scouts registered beyond the age of eligibility as provided for in the </a:t>
            </a:r>
            <a:r>
              <a:rPr lang="en-US" i="1" dirty="0"/>
              <a:t>Guide to Advancement, </a:t>
            </a:r>
            <a:r>
              <a:rPr lang="en-US" dirty="0"/>
              <a:t>section 10.0.0.0.</a:t>
            </a:r>
          </a:p>
        </p:txBody>
      </p:sp>
    </p:spTree>
    <p:extLst>
      <p:ext uri="{BB962C8B-B14F-4D97-AF65-F5344CB8AC3E}">
        <p14:creationId xmlns:p14="http://schemas.microsoft.com/office/powerpoint/2010/main" val="23909012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newspaper&#10;&#10;Description automatically generated">
            <a:extLst>
              <a:ext uri="{FF2B5EF4-FFF2-40B4-BE49-F238E27FC236}">
                <a16:creationId xmlns:a16="http://schemas.microsoft.com/office/drawing/2014/main" id="{D664F356-F8CF-4A56-8923-767D5725B5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869605"/>
            <a:ext cx="7086600" cy="5174429"/>
          </a:xfrm>
          <a:prstGeom prst="rect">
            <a:avLst/>
          </a:prstGeom>
        </p:spPr>
      </p:pic>
    </p:spTree>
    <p:extLst>
      <p:ext uri="{BB962C8B-B14F-4D97-AF65-F5344CB8AC3E}">
        <p14:creationId xmlns:p14="http://schemas.microsoft.com/office/powerpoint/2010/main" val="22684476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b="1" dirty="0">
                <a:solidFill>
                  <a:srgbClr val="FF0000"/>
                </a:solidFill>
              </a:rPr>
              <a:t>UNIT APPROVAL (personal signatures required)</a:t>
            </a:r>
          </a:p>
        </p:txBody>
      </p:sp>
      <p:sp>
        <p:nvSpPr>
          <p:cNvPr id="3" name="Content Placeholder 2"/>
          <p:cNvSpPr>
            <a:spLocks noGrp="1"/>
          </p:cNvSpPr>
          <p:nvPr>
            <p:ph idx="1"/>
          </p:nvPr>
        </p:nvSpPr>
        <p:spPr/>
        <p:txBody>
          <a:bodyPr>
            <a:normAutofit/>
          </a:bodyPr>
          <a:lstStyle/>
          <a:p>
            <a:pPr marL="0" indent="0">
              <a:buNone/>
            </a:pPr>
            <a:r>
              <a:rPr lang="en-US" dirty="0"/>
              <a:t>Signature of unit </a:t>
            </a:r>
            <a:r>
              <a:rPr lang="en-US" dirty="0" err="1"/>
              <a:t>leader_______Telephone</a:t>
            </a:r>
            <a:r>
              <a:rPr lang="en-US" dirty="0"/>
              <a:t>_____ </a:t>
            </a:r>
          </a:p>
          <a:p>
            <a:pPr marL="0" indent="0">
              <a:buNone/>
            </a:pPr>
            <a:r>
              <a:rPr lang="en-US" dirty="0"/>
              <a:t>Scoutmaster, Coach, Advisor, or Skipper </a:t>
            </a:r>
          </a:p>
          <a:p>
            <a:pPr marL="0" indent="0">
              <a:buNone/>
            </a:pPr>
            <a:endParaRPr lang="en-US" dirty="0"/>
          </a:p>
          <a:p>
            <a:pPr marL="0" indent="0">
              <a:buNone/>
            </a:pPr>
            <a:r>
              <a:rPr lang="en-US" dirty="0"/>
              <a:t>Signature of unit committee </a:t>
            </a:r>
          </a:p>
          <a:p>
            <a:pPr marL="0" indent="0">
              <a:buNone/>
            </a:pPr>
            <a:r>
              <a:rPr lang="en-US" dirty="0"/>
              <a:t>chair________________ Telephone________</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2543108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Council Verification</a:t>
            </a:r>
          </a:p>
        </p:txBody>
      </p:sp>
      <p:sp>
        <p:nvSpPr>
          <p:cNvPr id="3" name="Content Placeholder 2"/>
          <p:cNvSpPr>
            <a:spLocks noGrp="1"/>
          </p:cNvSpPr>
          <p:nvPr>
            <p:ph idx="1"/>
          </p:nvPr>
        </p:nvSpPr>
        <p:spPr/>
        <p:txBody>
          <a:bodyPr>
            <a:normAutofit/>
          </a:bodyPr>
          <a:lstStyle/>
          <a:p>
            <a:endParaRPr lang="en-US" dirty="0"/>
          </a:p>
          <a:p>
            <a:endParaRPr lang="en-US" dirty="0"/>
          </a:p>
          <a:p>
            <a:r>
              <a:rPr lang="en-US" dirty="0"/>
              <a:t>According to the records, the applicant is a registered member of this unit and this application is approved as accurate. Signed and dated by the San Francisco Bay Area Council Registrar. </a:t>
            </a:r>
          </a:p>
        </p:txBody>
      </p:sp>
      <p:pic>
        <p:nvPicPr>
          <p:cNvPr id="5" name="Picture 4"/>
          <p:cNvPicPr>
            <a:picLocks noChangeAspect="1"/>
          </p:cNvPicPr>
          <p:nvPr/>
        </p:nvPicPr>
        <p:blipFill>
          <a:blip r:embed="rId3"/>
          <a:stretch>
            <a:fillRect/>
          </a:stretch>
        </p:blipFill>
        <p:spPr>
          <a:xfrm>
            <a:off x="439899" y="2209800"/>
            <a:ext cx="8239125" cy="628650"/>
          </a:xfrm>
          <a:prstGeom prst="rect">
            <a:avLst/>
          </a:prstGeom>
        </p:spPr>
      </p:pic>
    </p:spTree>
    <p:extLst>
      <p:ext uri="{BB962C8B-B14F-4D97-AF65-F5344CB8AC3E}">
        <p14:creationId xmlns:p14="http://schemas.microsoft.com/office/powerpoint/2010/main" val="35246421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7</a:t>
            </a:r>
          </a:p>
        </p:txBody>
      </p:sp>
      <p:sp>
        <p:nvSpPr>
          <p:cNvPr id="3" name="Content Placeholder 2"/>
          <p:cNvSpPr>
            <a:spLocks noGrp="1"/>
          </p:cNvSpPr>
          <p:nvPr>
            <p:ph idx="1"/>
          </p:nvPr>
        </p:nvSpPr>
        <p:spPr>
          <a:xfrm>
            <a:off x="486508" y="1600200"/>
            <a:ext cx="8229600" cy="4525963"/>
          </a:xfrm>
        </p:spPr>
        <p:txBody>
          <a:bodyPr>
            <a:normAutofit/>
          </a:bodyPr>
          <a:lstStyle/>
          <a:p>
            <a:endParaRPr lang="en-US" dirty="0"/>
          </a:p>
          <a:p>
            <a:pPr marL="0" indent="0">
              <a:buNone/>
            </a:pPr>
            <a:endParaRPr lang="en-US" dirty="0"/>
          </a:p>
          <a:p>
            <a:pPr marL="0" indent="0">
              <a:buNone/>
            </a:pPr>
            <a:endParaRPr lang="en-US" dirty="0"/>
          </a:p>
          <a:p>
            <a:pPr marL="0" indent="0">
              <a:buNone/>
            </a:pPr>
            <a:r>
              <a:rPr lang="en-US" dirty="0"/>
              <a:t>Successfully complete an Eagle Scout board of review.  </a:t>
            </a:r>
          </a:p>
        </p:txBody>
      </p:sp>
      <p:pic>
        <p:nvPicPr>
          <p:cNvPr id="5" name="Picture 4"/>
          <p:cNvPicPr>
            <a:picLocks noChangeAspect="1"/>
          </p:cNvPicPr>
          <p:nvPr/>
        </p:nvPicPr>
        <p:blipFill>
          <a:blip r:embed="rId3"/>
          <a:stretch>
            <a:fillRect/>
          </a:stretch>
        </p:blipFill>
        <p:spPr>
          <a:xfrm>
            <a:off x="505558" y="1567543"/>
            <a:ext cx="8210550" cy="1362075"/>
          </a:xfrm>
          <a:prstGeom prst="rect">
            <a:avLst/>
          </a:prstGeom>
        </p:spPr>
      </p:pic>
    </p:spTree>
    <p:extLst>
      <p:ext uri="{BB962C8B-B14F-4D97-AF65-F5344CB8AC3E}">
        <p14:creationId xmlns:p14="http://schemas.microsoft.com/office/powerpoint/2010/main" val="302592178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Council Certification</a:t>
            </a:r>
          </a:p>
        </p:txBody>
      </p:sp>
      <p:sp>
        <p:nvSpPr>
          <p:cNvPr id="3" name="Content Placeholder 2"/>
          <p:cNvSpPr>
            <a:spLocks noGrp="1"/>
          </p:cNvSpPr>
          <p:nvPr>
            <p:ph idx="1"/>
          </p:nvPr>
        </p:nvSpPr>
        <p:spPr/>
        <p:txBody>
          <a:bodyPr/>
          <a:lstStyle/>
          <a:p>
            <a:endParaRPr lang="en-US" dirty="0"/>
          </a:p>
          <a:p>
            <a:pPr marL="0" indent="0">
              <a:buNone/>
            </a:pPr>
            <a:r>
              <a:rPr lang="en-US" dirty="0"/>
              <a:t>The council Scout Executive certifies that all procedures as outlined in the Guide to Advancement have been followed. </a:t>
            </a:r>
          </a:p>
          <a:p>
            <a:pPr marL="0" indent="0">
              <a:buNone/>
            </a:pPr>
            <a:r>
              <a:rPr lang="en-US" dirty="0"/>
              <a:t>Registrar enters the rank.  </a:t>
            </a:r>
          </a:p>
        </p:txBody>
      </p:sp>
      <p:pic>
        <p:nvPicPr>
          <p:cNvPr id="4" name="Picture 3"/>
          <p:cNvPicPr>
            <a:picLocks noChangeAspect="1"/>
          </p:cNvPicPr>
          <p:nvPr/>
        </p:nvPicPr>
        <p:blipFill>
          <a:blip r:embed="rId3"/>
          <a:stretch>
            <a:fillRect/>
          </a:stretch>
        </p:blipFill>
        <p:spPr>
          <a:xfrm>
            <a:off x="381000" y="1570892"/>
            <a:ext cx="8087810" cy="638908"/>
          </a:xfrm>
          <a:prstGeom prst="rect">
            <a:avLst/>
          </a:prstGeom>
        </p:spPr>
      </p:pic>
    </p:spTree>
    <p:extLst>
      <p:ext uri="{BB962C8B-B14F-4D97-AF65-F5344CB8AC3E}">
        <p14:creationId xmlns:p14="http://schemas.microsoft.com/office/powerpoint/2010/main" val="3618246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Further actions</a:t>
            </a:r>
          </a:p>
        </p:txBody>
      </p:sp>
      <p:sp>
        <p:nvSpPr>
          <p:cNvPr id="3" name="Content Placeholder 2"/>
          <p:cNvSpPr>
            <a:spLocks noGrp="1"/>
          </p:cNvSpPr>
          <p:nvPr>
            <p:ph idx="1"/>
          </p:nvPr>
        </p:nvSpPr>
        <p:spPr/>
        <p:txBody>
          <a:bodyPr/>
          <a:lstStyle/>
          <a:p>
            <a:r>
              <a:rPr lang="en-US" dirty="0"/>
              <a:t>National reviews and if approved, creates Eagle Scout credentials</a:t>
            </a:r>
          </a:p>
          <a:p>
            <a:r>
              <a:rPr lang="en-US" dirty="0"/>
              <a:t>Credentials mailed to council</a:t>
            </a:r>
          </a:p>
          <a:p>
            <a:pPr lvl="1"/>
            <a:r>
              <a:rPr lang="en-US" dirty="0"/>
              <a:t>Registrar notifies unit leader of receipt.</a:t>
            </a:r>
          </a:p>
          <a:p>
            <a:pPr lvl="1"/>
            <a:r>
              <a:rPr lang="en-US" dirty="0"/>
              <a:t>Eagle Court of Honor can be held</a:t>
            </a:r>
          </a:p>
          <a:p>
            <a:pPr lvl="1"/>
            <a:r>
              <a:rPr lang="en-US" dirty="0"/>
              <a:t>Regalia can be purchased in Scout Shop</a:t>
            </a:r>
          </a:p>
        </p:txBody>
      </p:sp>
    </p:spTree>
    <p:extLst>
      <p:ext uri="{BB962C8B-B14F-4D97-AF65-F5344CB8AC3E}">
        <p14:creationId xmlns:p14="http://schemas.microsoft.com/office/powerpoint/2010/main" val="3996074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5">
            <a:extLst>
              <a:ext uri="{FF2B5EF4-FFF2-40B4-BE49-F238E27FC236}">
                <a16:creationId xmlns:a16="http://schemas.microsoft.com/office/drawing/2014/main" id="{07322A9E-F1EC-405E-8971-BA906EFFC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47255" y="1290909"/>
            <a:ext cx="7277099" cy="5573512"/>
          </a:xfrm>
          <a:custGeom>
            <a:avLst/>
            <a:gdLst>
              <a:gd name="T0" fmla="*/ 1752 w 2038"/>
              <a:gd name="T1" fmla="*/ 1169 h 1169"/>
              <a:gd name="T2" fmla="*/ 1487 w 2038"/>
              <a:gd name="T3" fmla="*/ 334 h 1169"/>
              <a:gd name="T4" fmla="*/ 860 w 2038"/>
              <a:gd name="T5" fmla="*/ 22 h 1169"/>
              <a:gd name="T6" fmla="*/ 199 w 2038"/>
              <a:gd name="T7" fmla="*/ 318 h 1169"/>
              <a:gd name="T8" fmla="*/ 399 w 2038"/>
              <a:gd name="T9" fmla="*/ 1165 h 1169"/>
            </a:gdLst>
            <a:ahLst/>
            <a:cxnLst>
              <a:cxn ang="0">
                <a:pos x="T0" y="T1"/>
              </a:cxn>
              <a:cxn ang="0">
                <a:pos x="T2" y="T3"/>
              </a:cxn>
              <a:cxn ang="0">
                <a:pos x="T4" y="T5"/>
              </a:cxn>
              <a:cxn ang="0">
                <a:pos x="T6" y="T7"/>
              </a:cxn>
              <a:cxn ang="0">
                <a:pos x="T8" y="T9"/>
              </a:cxn>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5704422-1118-4FD1-95AD-29A064EB80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502838" y="2010741"/>
            <a:ext cx="5530453" cy="4848892"/>
          </a:xfrm>
          <a:custGeom>
            <a:avLst/>
            <a:gdLst>
              <a:gd name="T0" fmla="*/ 1025 w 1549"/>
              <a:gd name="T1" fmla="*/ 1016 h 1017"/>
              <a:gd name="T2" fmla="*/ 1443 w 1549"/>
              <a:gd name="T3" fmla="*/ 592 h 1017"/>
              <a:gd name="T4" fmla="*/ 782 w 1549"/>
              <a:gd name="T5" fmla="*/ 53 h 1017"/>
              <a:gd name="T6" fmla="*/ 150 w 1549"/>
              <a:gd name="T7" fmla="*/ 329 h 1017"/>
              <a:gd name="T8" fmla="*/ 477 w 1549"/>
              <a:gd name="T9" fmla="*/ 1017 h 1017"/>
            </a:gdLst>
            <a:ahLst/>
            <a:cxnLst>
              <a:cxn ang="0">
                <a:pos x="T0" y="T1"/>
              </a:cxn>
              <a:cxn ang="0">
                <a:pos x="T2" y="T3"/>
              </a:cxn>
              <a:cxn ang="0">
                <a:pos x="T4" y="T5"/>
              </a:cxn>
              <a:cxn ang="0">
                <a:pos x="T6" y="T7"/>
              </a:cxn>
              <a:cxn ang="0">
                <a:pos x="T8" y="T9"/>
              </a:cxn>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A88B2AAA-B805-498E-A9E6-98B8858554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88513" y="1780905"/>
            <a:ext cx="6026944" cy="5083516"/>
          </a:xfrm>
          <a:custGeom>
            <a:avLst/>
            <a:gdLst>
              <a:gd name="T0" fmla="*/ 1302 w 1688"/>
              <a:gd name="T1" fmla="*/ 1066 h 1066"/>
              <a:gd name="T2" fmla="*/ 1613 w 1688"/>
              <a:gd name="T3" fmla="*/ 850 h 1066"/>
              <a:gd name="T4" fmla="*/ 1517 w 1688"/>
              <a:gd name="T5" fmla="*/ 471 h 1066"/>
              <a:gd name="T6" fmla="*/ 798 w 1688"/>
              <a:gd name="T7" fmla="*/ 28 h 1066"/>
              <a:gd name="T8" fmla="*/ 181 w 1688"/>
              <a:gd name="T9" fmla="*/ 333 h 1066"/>
              <a:gd name="T10" fmla="*/ 420 w 1688"/>
              <a:gd name="T11" fmla="*/ 1066 h 1066"/>
            </a:gdLst>
            <a:ahLst/>
            <a:cxnLst>
              <a:cxn ang="0">
                <a:pos x="T0" y="T1"/>
              </a:cxn>
              <a:cxn ang="0">
                <a:pos x="T2" y="T3"/>
              </a:cxn>
              <a:cxn ang="0">
                <a:pos x="T4" y="T5"/>
              </a:cxn>
              <a:cxn ang="0">
                <a:pos x="T6" y="T7"/>
              </a:cxn>
              <a:cxn ang="0">
                <a:pos x="T8" y="T9"/>
              </a:cxn>
              <a:cxn ang="0">
                <a:pos x="T10" y="T11"/>
              </a:cxn>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Freeform 8">
            <a:extLst>
              <a:ext uri="{FF2B5EF4-FFF2-40B4-BE49-F238E27FC236}">
                <a16:creationId xmlns:a16="http://schemas.microsoft.com/office/drawing/2014/main" id="{9B8051E0-19D7-43E1-BFD9-E6DBFEB3A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42347"/>
            <a:ext cx="7750968" cy="6322075"/>
          </a:xfrm>
          <a:custGeom>
            <a:avLst/>
            <a:gdLst>
              <a:gd name="T0" fmla="*/ 1873 w 2171"/>
              <a:gd name="T1" fmla="*/ 1326 h 1326"/>
              <a:gd name="T2" fmla="*/ 1609 w 2171"/>
              <a:gd name="T3" fmla="*/ 473 h 1326"/>
              <a:gd name="T4" fmla="*/ 880 w 2171"/>
              <a:gd name="T5" fmla="*/ 63 h 1326"/>
              <a:gd name="T6" fmla="*/ 0 w 2171"/>
              <a:gd name="T7" fmla="*/ 423 h 1326"/>
            </a:gdLst>
            <a:ahLst/>
            <a:cxnLst>
              <a:cxn ang="0">
                <a:pos x="T0" y="T1"/>
              </a:cxn>
              <a:cxn ang="0">
                <a:pos x="T2" y="T3"/>
              </a:cxn>
              <a:cxn ang="0">
                <a:pos x="T4" y="T5"/>
              </a:cxn>
              <a:cxn ang="0">
                <a:pos x="T6" y="T7"/>
              </a:cxn>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Freeform 9">
            <a:extLst>
              <a:ext uri="{FF2B5EF4-FFF2-40B4-BE49-F238E27FC236}">
                <a16:creationId xmlns:a16="http://schemas.microsoft.com/office/drawing/2014/main" id="{4EDB2B02-86A2-46F5-A4BE-B7D9B10411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178751"/>
            <a:ext cx="378619" cy="681527"/>
          </a:xfrm>
          <a:custGeom>
            <a:avLst/>
            <a:gdLst>
              <a:gd name="T0" fmla="*/ 0 w 106"/>
              <a:gd name="T1" fmla="*/ 0 h 143"/>
              <a:gd name="T2" fmla="*/ 106 w 106"/>
              <a:gd name="T3" fmla="*/ 143 h 143"/>
            </a:gdLst>
            <a:ahLst/>
            <a:cxnLst>
              <a:cxn ang="0">
                <a:pos x="T0" y="T1"/>
              </a:cxn>
              <a:cxn ang="0">
                <a:pos x="T2" y="T3"/>
              </a:cxn>
            </a:cxnLst>
            <a:rect l="0" t="0" r="r" b="b"/>
            <a:pathLst>
              <a:path w="106" h="143">
                <a:moveTo>
                  <a:pt x="0" y="0"/>
                </a:moveTo>
                <a:cubicBezTo>
                  <a:pt x="35" y="54"/>
                  <a:pt x="70" y="101"/>
                  <a:pt x="106" y="143"/>
                </a:cubicBezTo>
              </a:path>
            </a:pathLst>
          </a:custGeom>
          <a:noFill/>
          <a:ln w="4763"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Freeform 10">
            <a:extLst>
              <a:ext uri="{FF2B5EF4-FFF2-40B4-BE49-F238E27FC236}">
                <a16:creationId xmlns:a16="http://schemas.microsoft.com/office/drawing/2014/main" id="{43954639-FB5D-41F4-9560-6F6DFE7784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59376"/>
            <a:ext cx="8318896" cy="6923796"/>
          </a:xfrm>
          <a:custGeom>
            <a:avLst/>
            <a:gdLst>
              <a:gd name="T0" fmla="*/ 2046 w 2330"/>
              <a:gd name="T1" fmla="*/ 1452 h 1452"/>
              <a:gd name="T2" fmla="*/ 1813 w 2330"/>
              <a:gd name="T3" fmla="*/ 601 h 1452"/>
              <a:gd name="T4" fmla="*/ 956 w 2330"/>
              <a:gd name="T5" fmla="*/ 97 h 1452"/>
              <a:gd name="T6" fmla="*/ 0 w 2330"/>
              <a:gd name="T7" fmla="*/ 366 h 1452"/>
            </a:gdLst>
            <a:ahLst/>
            <a:cxnLst>
              <a:cxn ang="0">
                <a:pos x="T0" y="T1"/>
              </a:cxn>
              <a:cxn ang="0">
                <a:pos x="T2" y="T3"/>
              </a:cxn>
              <a:cxn ang="0">
                <a:pos x="T4" y="T5"/>
              </a:cxn>
              <a:cxn ang="0">
                <a:pos x="T6" y="T7"/>
              </a:cxn>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1" name="Freeform 12">
            <a:extLst>
              <a:ext uri="{FF2B5EF4-FFF2-40B4-BE49-F238E27FC236}">
                <a16:creationId xmlns:a16="http://schemas.microsoft.com/office/drawing/2014/main" id="{E898931C-0323-41FA-A036-20F818B1FF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792955" cy="614491"/>
          </a:xfrm>
          <a:custGeom>
            <a:avLst/>
            <a:gdLst>
              <a:gd name="T0" fmla="*/ 222 w 222"/>
              <a:gd name="T1" fmla="*/ 0 h 129"/>
              <a:gd name="T2" fmla="*/ 0 w 222"/>
              <a:gd name="T3" fmla="*/ 129 h 129"/>
            </a:gdLst>
            <a:ahLst/>
            <a:cxnLst>
              <a:cxn ang="0">
                <a:pos x="T0" y="T1"/>
              </a:cxn>
              <a:cxn ang="0">
                <a:pos x="T2" y="T3"/>
              </a:cxn>
            </a:cxnLst>
            <a:rect l="0" t="0" r="r" b="b"/>
            <a:pathLst>
              <a:path w="222" h="129">
                <a:moveTo>
                  <a:pt x="222" y="0"/>
                </a:moveTo>
                <a:cubicBezTo>
                  <a:pt x="152" y="35"/>
                  <a:pt x="76" y="78"/>
                  <a:pt x="0" y="129"/>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Freeform 14">
            <a:extLst>
              <a:ext uri="{FF2B5EF4-FFF2-40B4-BE49-F238E27FC236}">
                <a16:creationId xmlns:a16="http://schemas.microsoft.com/office/drawing/2014/main" id="{89AFE9DD-0792-4B98-B4EB-97ACA17E6A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2775" y="-6705"/>
            <a:ext cx="446485" cy="352734"/>
          </a:xfrm>
          <a:custGeom>
            <a:avLst/>
            <a:gdLst>
              <a:gd name="T0" fmla="*/ 125 w 125"/>
              <a:gd name="T1" fmla="*/ 0 h 74"/>
              <a:gd name="T2" fmla="*/ 0 w 125"/>
              <a:gd name="T3" fmla="*/ 74 h 74"/>
            </a:gdLst>
            <a:ahLst/>
            <a:cxnLst>
              <a:cxn ang="0">
                <a:pos x="T0" y="T1"/>
              </a:cxn>
              <a:cxn ang="0">
                <a:pos x="T2" y="T3"/>
              </a:cxn>
            </a:cxnLst>
            <a:rect l="0" t="0" r="r" b="b"/>
            <a:pathLst>
              <a:path w="125" h="74">
                <a:moveTo>
                  <a:pt x="125" y="0"/>
                </a:moveTo>
                <a:cubicBezTo>
                  <a:pt x="85" y="22"/>
                  <a:pt x="43" y="47"/>
                  <a:pt x="0" y="74"/>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Freeform 16">
            <a:extLst>
              <a:ext uri="{FF2B5EF4-FFF2-40B4-BE49-F238E27FC236}">
                <a16:creationId xmlns:a16="http://schemas.microsoft.com/office/drawing/2014/main" id="{3981F5C4-9AE1-404E-AF44-A4E6DB374F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 y="-1916"/>
            <a:ext cx="267890" cy="213875"/>
          </a:xfrm>
          <a:custGeom>
            <a:avLst/>
            <a:gdLst>
              <a:gd name="T0" fmla="*/ 75 w 75"/>
              <a:gd name="T1" fmla="*/ 0 h 45"/>
              <a:gd name="T2" fmla="*/ 0 w 75"/>
              <a:gd name="T3" fmla="*/ 45 h 45"/>
            </a:gdLst>
            <a:ahLst/>
            <a:cxnLst>
              <a:cxn ang="0">
                <a:pos x="T0" y="T1"/>
              </a:cxn>
              <a:cxn ang="0">
                <a:pos x="T2" y="T3"/>
              </a:cxn>
            </a:cxnLst>
            <a:rect l="0" t="0" r="r" b="b"/>
            <a:pathLst>
              <a:path w="75" h="45">
                <a:moveTo>
                  <a:pt x="75" y="0"/>
                </a:moveTo>
                <a:cubicBezTo>
                  <a:pt x="50" y="14"/>
                  <a:pt x="25" y="29"/>
                  <a:pt x="0" y="45"/>
                </a:cubicBezTo>
              </a:path>
            </a:pathLst>
          </a:custGeom>
          <a:noFill/>
          <a:ln w="12700" cap="flat">
            <a:solidFill>
              <a:schemeClr val="tx1">
                <a:alpha val="20000"/>
              </a:schemeClr>
            </a:solidFill>
            <a:prstDash val="dashDot"/>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7" name="Freeform 11">
            <a:extLst>
              <a:ext uri="{FF2B5EF4-FFF2-40B4-BE49-F238E27FC236}">
                <a16:creationId xmlns:a16="http://schemas.microsoft.com/office/drawing/2014/main" id="{763C1781-8726-4FAC-8C45-FF40376BE4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69950" y="-1916"/>
            <a:ext cx="4341019" cy="6847184"/>
          </a:xfrm>
          <a:custGeom>
            <a:avLst/>
            <a:gdLst>
              <a:gd name="T0" fmla="*/ 1094 w 1216"/>
              <a:gd name="T1" fmla="*/ 1436 h 1436"/>
              <a:gd name="T2" fmla="*/ 709 w 1216"/>
              <a:gd name="T3" fmla="*/ 551 h 1436"/>
              <a:gd name="T4" fmla="*/ 0 w 1216"/>
              <a:gd name="T5" fmla="*/ 0 h 1436"/>
            </a:gdLst>
            <a:ahLst/>
            <a:cxnLst>
              <a:cxn ang="0">
                <a:pos x="T0" y="T1"/>
              </a:cxn>
              <a:cxn ang="0">
                <a:pos x="T2" y="T3"/>
              </a:cxn>
              <a:cxn ang="0">
                <a:pos x="T4" y="T5"/>
              </a:cxn>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Freeform 21">
            <a:extLst>
              <a:ext uri="{FF2B5EF4-FFF2-40B4-BE49-F238E27FC236}">
                <a16:creationId xmlns:a16="http://schemas.microsoft.com/office/drawing/2014/main" id="{301491B5-56C7-43DC-A3D9-861EECCA05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926260" y="2872"/>
            <a:ext cx="2213372" cy="2555325"/>
          </a:xfrm>
          <a:custGeom>
            <a:avLst/>
            <a:gdLst>
              <a:gd name="T0" fmla="*/ 620 w 620"/>
              <a:gd name="T1" fmla="*/ 536 h 536"/>
              <a:gd name="T2" fmla="*/ 0 w 620"/>
              <a:gd name="T3" fmla="*/ 0 h 536"/>
            </a:gdLst>
            <a:ahLst/>
            <a:cxnLst>
              <a:cxn ang="0">
                <a:pos x="T0" y="T1"/>
              </a:cxn>
              <a:cxn ang="0">
                <a:pos x="T2" y="T3"/>
              </a:cxn>
            </a:cxnLst>
            <a:rect l="0" t="0" r="r" b="b"/>
            <a:pathLst>
              <a:path w="620" h="536">
                <a:moveTo>
                  <a:pt x="620" y="536"/>
                </a:moveTo>
                <a:cubicBezTo>
                  <a:pt x="404" y="314"/>
                  <a:pt x="196" y="138"/>
                  <a:pt x="0" y="0"/>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ctrTitle"/>
          </p:nvPr>
        </p:nvSpPr>
        <p:spPr>
          <a:xfrm>
            <a:off x="6631686" y="1481328"/>
            <a:ext cx="2194560" cy="2468880"/>
          </a:xfrm>
        </p:spPr>
        <p:txBody>
          <a:bodyPr>
            <a:normAutofit/>
          </a:bodyPr>
          <a:lstStyle/>
          <a:p>
            <a:pPr algn="l"/>
            <a:r>
              <a:rPr lang="en-US" sz="3500"/>
              <a:t>Life Scout to Eagle Scout</a:t>
            </a:r>
          </a:p>
        </p:txBody>
      </p:sp>
      <p:sp>
        <p:nvSpPr>
          <p:cNvPr id="3" name="Subtitle 2"/>
          <p:cNvSpPr>
            <a:spLocks noGrp="1"/>
          </p:cNvSpPr>
          <p:nvPr>
            <p:ph type="subTitle" idx="1"/>
          </p:nvPr>
        </p:nvSpPr>
        <p:spPr>
          <a:xfrm>
            <a:off x="6631686" y="4078224"/>
            <a:ext cx="2194560" cy="1307592"/>
          </a:xfrm>
        </p:spPr>
        <p:txBody>
          <a:bodyPr>
            <a:normAutofit/>
          </a:bodyPr>
          <a:lstStyle/>
          <a:p>
            <a:pPr algn="l">
              <a:lnSpc>
                <a:spcPct val="90000"/>
              </a:lnSpc>
            </a:pPr>
            <a:r>
              <a:rPr lang="en-US" sz="1400"/>
              <a:t>Merl Nygren</a:t>
            </a:r>
          </a:p>
          <a:p>
            <a:pPr algn="l">
              <a:lnSpc>
                <a:spcPct val="90000"/>
              </a:lnSpc>
            </a:pPr>
            <a:r>
              <a:rPr lang="en-US" sz="1400"/>
              <a:t>Mission Peak District Review Coordinator</a:t>
            </a:r>
          </a:p>
          <a:p>
            <a:pPr algn="l">
              <a:lnSpc>
                <a:spcPct val="90000"/>
              </a:lnSpc>
            </a:pPr>
            <a:r>
              <a:rPr lang="en-US" sz="1400"/>
              <a:t>510.651.5972</a:t>
            </a:r>
          </a:p>
          <a:p>
            <a:pPr algn="l">
              <a:lnSpc>
                <a:spcPct val="90000"/>
              </a:lnSpc>
            </a:pPr>
            <a:r>
              <a:rPr lang="en-US" sz="1400"/>
              <a:t>nygreme@att.net</a:t>
            </a:r>
          </a:p>
        </p:txBody>
      </p:sp>
      <p:sp>
        <p:nvSpPr>
          <p:cNvPr id="31" name="Freeform 22">
            <a:extLst>
              <a:ext uri="{FF2B5EF4-FFF2-40B4-BE49-F238E27FC236}">
                <a16:creationId xmlns:a16="http://schemas.microsoft.com/office/drawing/2014/main" id="{237E2353-22DF-46E0-A200-FB30F8F39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15619" y="-1916"/>
            <a:ext cx="1624013" cy="1358265"/>
          </a:xfrm>
          <a:custGeom>
            <a:avLst/>
            <a:gdLst>
              <a:gd name="T0" fmla="*/ 0 w 455"/>
              <a:gd name="T1" fmla="*/ 0 h 285"/>
              <a:gd name="T2" fmla="*/ 455 w 455"/>
              <a:gd name="T3" fmla="*/ 285 h 285"/>
            </a:gdLst>
            <a:ahLst/>
            <a:cxnLst>
              <a:cxn ang="0">
                <a:pos x="T0" y="T1"/>
              </a:cxn>
              <a:cxn ang="0">
                <a:pos x="T2" y="T3"/>
              </a:cxn>
            </a:cxnLst>
            <a:rect l="0" t="0" r="r" b="b"/>
            <a:pathLst>
              <a:path w="455" h="285">
                <a:moveTo>
                  <a:pt x="0" y="0"/>
                </a:moveTo>
                <a:cubicBezTo>
                  <a:pt x="153" y="85"/>
                  <a:pt x="308" y="180"/>
                  <a:pt x="455" y="285"/>
                </a:cubicBezTo>
              </a:path>
            </a:pathLst>
          </a:custGeom>
          <a:noFill/>
          <a:ln w="9525" cap="flat">
            <a:solidFill>
              <a:schemeClr val="tx1">
                <a:alpha val="20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3" name="Freeform 23">
            <a:extLst>
              <a:ext uri="{FF2B5EF4-FFF2-40B4-BE49-F238E27FC236}">
                <a16:creationId xmlns:a16="http://schemas.microsoft.com/office/drawing/2014/main" id="{DD6138DB-057B-45F7-A5F4-E7BFDA20D0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468119" y="-1916"/>
            <a:ext cx="671513" cy="534687"/>
          </a:xfrm>
          <a:custGeom>
            <a:avLst/>
            <a:gdLst>
              <a:gd name="T0" fmla="*/ 0 w 188"/>
              <a:gd name="T1" fmla="*/ 0 h 112"/>
              <a:gd name="T2" fmla="*/ 188 w 188"/>
              <a:gd name="T3" fmla="*/ 112 h 112"/>
            </a:gdLst>
            <a:ahLst/>
            <a:cxnLst>
              <a:cxn ang="0">
                <a:pos x="T0" y="T1"/>
              </a:cxn>
              <a:cxn ang="0">
                <a:pos x="T2" y="T3"/>
              </a:cxn>
            </a:cxnLst>
            <a:rect l="0" t="0" r="r" b="b"/>
            <a:pathLst>
              <a:path w="188" h="112">
                <a:moveTo>
                  <a:pt x="0" y="0"/>
                </a:moveTo>
                <a:cubicBezTo>
                  <a:pt x="63" y="36"/>
                  <a:pt x="126" y="73"/>
                  <a:pt x="188" y="112"/>
                </a:cubicBezTo>
              </a:path>
            </a:pathLst>
          </a:custGeom>
          <a:noFill/>
          <a:ln w="9525" cap="flat">
            <a:solidFill>
              <a:schemeClr val="tx1">
                <a:alpha val="20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5" name="Freeform: Shape 34">
            <a:extLst>
              <a:ext uri="{FF2B5EF4-FFF2-40B4-BE49-F238E27FC236}">
                <a16:creationId xmlns:a16="http://schemas.microsoft.com/office/drawing/2014/main" id="{79A54AB1-B64F-4843-BFAB-81CB74E66B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931529">
            <a:off x="564058" y="2218040"/>
            <a:ext cx="3314068" cy="4259609"/>
          </a:xfrm>
          <a:custGeom>
            <a:avLst/>
            <a:gdLst>
              <a:gd name="connsiteX0" fmla="*/ 404107 w 4507111"/>
              <a:gd name="connsiteY0" fmla="*/ 0 h 4344781"/>
              <a:gd name="connsiteX1" fmla="*/ 371857 w 4507111"/>
              <a:gd name="connsiteY1" fmla="*/ 117359 h 4344781"/>
              <a:gd name="connsiteX2" fmla="*/ 307833 w 4507111"/>
              <a:gd name="connsiteY2" fmla="*/ 632970 h 4344781"/>
              <a:gd name="connsiteX3" fmla="*/ 3569418 w 4507111"/>
              <a:gd name="connsiteY3" fmla="*/ 4141149 h 4344781"/>
              <a:gd name="connsiteX4" fmla="*/ 4440861 w 4507111"/>
              <a:gd name="connsiteY4" fmla="*/ 4332480 h 4344781"/>
              <a:gd name="connsiteX5" fmla="*/ 4507111 w 4507111"/>
              <a:gd name="connsiteY5" fmla="*/ 4341752 h 4344781"/>
              <a:gd name="connsiteX6" fmla="*/ 4296045 w 4507111"/>
              <a:gd name="connsiteY6" fmla="*/ 4344781 h 4344781"/>
              <a:gd name="connsiteX7" fmla="*/ 3749565 w 4507111"/>
              <a:gd name="connsiteY7" fmla="*/ 4321853 h 4344781"/>
              <a:gd name="connsiteX8" fmla="*/ 36764 w 4507111"/>
              <a:gd name="connsiteY8" fmla="*/ 1629794 h 4344781"/>
              <a:gd name="connsiteX9" fmla="*/ 300069 w 4507111"/>
              <a:gd name="connsiteY9" fmla="*/ 144750 h 4344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07111" h="4344781">
                <a:moveTo>
                  <a:pt x="404107" y="0"/>
                </a:moveTo>
                <a:lnTo>
                  <a:pt x="371857" y="117359"/>
                </a:lnTo>
                <a:cubicBezTo>
                  <a:pt x="333827" y="278567"/>
                  <a:pt x="311875" y="450459"/>
                  <a:pt x="307833" y="632970"/>
                </a:cubicBezTo>
                <a:cubicBezTo>
                  <a:pt x="264711" y="2579752"/>
                  <a:pt x="2253987" y="3769243"/>
                  <a:pt x="3569418" y="4141149"/>
                </a:cubicBezTo>
                <a:cubicBezTo>
                  <a:pt x="3816061" y="4210881"/>
                  <a:pt x="4114807" y="4279754"/>
                  <a:pt x="4440861" y="4332480"/>
                </a:cubicBezTo>
                <a:lnTo>
                  <a:pt x="4507111" y="4341752"/>
                </a:lnTo>
                <a:lnTo>
                  <a:pt x="4296045" y="4344781"/>
                </a:lnTo>
                <a:cubicBezTo>
                  <a:pt x="4097363" y="4343711"/>
                  <a:pt x="3912623" y="4335104"/>
                  <a:pt x="3749565" y="4321853"/>
                </a:cubicBezTo>
                <a:cubicBezTo>
                  <a:pt x="2445102" y="4215850"/>
                  <a:pt x="356405" y="3466499"/>
                  <a:pt x="36764" y="1629794"/>
                </a:cubicBezTo>
                <a:cubicBezTo>
                  <a:pt x="-63123" y="1055823"/>
                  <a:pt x="45741" y="555869"/>
                  <a:pt x="300069" y="144750"/>
                </a:cubicBez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4" name="Picture 3" descr="C:\Users\AAFES\Documents\1 To Be Converted\Eagle Fourth 2 (2).jpg"/>
          <p:cNvPicPr/>
          <p:nvPr/>
        </p:nvPicPr>
        <p:blipFill rotWithShape="1">
          <a:blip r:embed="rId3" cstate="print">
            <a:extLst>
              <a:ext uri="{28A0092B-C50C-407E-A947-70E740481C1C}">
                <a14:useLocalDpi xmlns:a14="http://schemas.microsoft.com/office/drawing/2010/main" val="0"/>
              </a:ext>
            </a:extLst>
          </a:blip>
          <a:srcRect l="14234" r="22705" b="1"/>
          <a:stretch/>
        </p:blipFill>
        <p:spPr bwMode="auto">
          <a:xfrm>
            <a:off x="691432" y="465243"/>
            <a:ext cx="5821443" cy="5343065"/>
          </a:xfrm>
          <a:custGeom>
            <a:avLst/>
            <a:gdLst/>
            <a:ahLst/>
            <a:cxnLst/>
            <a:rect l="l" t="t" r="r" b="b"/>
            <a:pathLst>
              <a:path w="7761924" h="5343065">
                <a:moveTo>
                  <a:pt x="3025687" y="76"/>
                </a:moveTo>
                <a:cubicBezTo>
                  <a:pt x="3140786" y="756"/>
                  <a:pt x="3256631" y="6055"/>
                  <a:pt x="3372722" y="16088"/>
                </a:cubicBezTo>
                <a:cubicBezTo>
                  <a:pt x="5230178" y="176616"/>
                  <a:pt x="7761924" y="1424594"/>
                  <a:pt x="7761924" y="3316816"/>
                </a:cubicBezTo>
                <a:cubicBezTo>
                  <a:pt x="7646022" y="5237647"/>
                  <a:pt x="4988715" y="5423921"/>
                  <a:pt x="3701109" y="5320611"/>
                </a:cubicBezTo>
                <a:cubicBezTo>
                  <a:pt x="2413504" y="5217301"/>
                  <a:pt x="351800" y="4486992"/>
                  <a:pt x="36290" y="2696959"/>
                </a:cubicBezTo>
                <a:cubicBezTo>
                  <a:pt x="-259500" y="1018804"/>
                  <a:pt x="1299198" y="-10133"/>
                  <a:pt x="3025687" y="76"/>
                </a:cubicBezTo>
                <a:close/>
              </a:path>
            </a:pathLst>
          </a:custGeom>
          <a:noFill/>
        </p:spPr>
      </p:pic>
    </p:spTree>
    <p:extLst>
      <p:ext uri="{BB962C8B-B14F-4D97-AF65-F5344CB8AC3E}">
        <p14:creationId xmlns:p14="http://schemas.microsoft.com/office/powerpoint/2010/main" val="3403823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newspaper&#10;&#10;Description automatically generated">
            <a:extLst>
              <a:ext uri="{FF2B5EF4-FFF2-40B4-BE49-F238E27FC236}">
                <a16:creationId xmlns:a16="http://schemas.microsoft.com/office/drawing/2014/main" id="{E1A4209B-A814-4C7C-A479-EE069F80F6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00" y="580069"/>
            <a:ext cx="6705600" cy="5450129"/>
          </a:xfrm>
          <a:prstGeom prst="rect">
            <a:avLst/>
          </a:prstGeom>
        </p:spPr>
      </p:pic>
    </p:spTree>
    <p:extLst>
      <p:ext uri="{BB962C8B-B14F-4D97-AF65-F5344CB8AC3E}">
        <p14:creationId xmlns:p14="http://schemas.microsoft.com/office/powerpoint/2010/main" val="3481213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FuturaStd-Medium"/>
              </a:rPr>
              <a:t>SCOUTS BSA RANK REQUIREMENTS</a:t>
            </a:r>
            <a:endParaRPr lang="en-US" sz="3600" dirty="0"/>
          </a:p>
        </p:txBody>
      </p:sp>
      <p:sp>
        <p:nvSpPr>
          <p:cNvPr id="3" name="Content Placeholder 2"/>
          <p:cNvSpPr>
            <a:spLocks noGrp="1"/>
          </p:cNvSpPr>
          <p:nvPr>
            <p:ph idx="1"/>
          </p:nvPr>
        </p:nvSpPr>
        <p:spPr>
          <a:xfrm>
            <a:off x="457200" y="1295400"/>
            <a:ext cx="8229600" cy="4525963"/>
          </a:xfrm>
        </p:spPr>
        <p:txBody>
          <a:bodyPr>
            <a:noAutofit/>
          </a:bodyPr>
          <a:lstStyle/>
          <a:p>
            <a:pPr marL="0" indent="0">
              <a:buNone/>
            </a:pPr>
            <a:r>
              <a:rPr lang="en-US" sz="2600" dirty="0"/>
              <a:t>The requirements listed in this </a:t>
            </a:r>
            <a:r>
              <a:rPr lang="en-US" sz="2600" i="1" dirty="0"/>
              <a:t>Scouts BSA Requirements </a:t>
            </a:r>
            <a:r>
              <a:rPr lang="en-US" sz="2600" dirty="0"/>
              <a:t>book for rank advancement, Eagle Palms, and merit badges are the official requirements of the Boy Scouts of America and are effective Jan. 1, 2020, through Dec. 31,2020. However, the requirements on the following pages might not match those in the </a:t>
            </a:r>
            <a:r>
              <a:rPr lang="en-US" sz="2600" i="1" dirty="0"/>
              <a:t>Scout Handbook </a:t>
            </a:r>
            <a:r>
              <a:rPr lang="en-US" sz="2600" dirty="0"/>
              <a:t>and the merit badge pamphlets, because this publication is updated only on an annual basis. The most current and any updated merit badge requirements can be found at wwwscouting.org/</a:t>
            </a:r>
            <a:r>
              <a:rPr lang="en-US" sz="2600" dirty="0" err="1"/>
              <a:t>meritbadges</a:t>
            </a:r>
            <a:r>
              <a:rPr lang="en-US" sz="2600" dirty="0"/>
              <a:t>.</a:t>
            </a:r>
          </a:p>
        </p:txBody>
      </p:sp>
    </p:spTree>
    <p:extLst>
      <p:ext uri="{BB962C8B-B14F-4D97-AF65-F5344CB8AC3E}">
        <p14:creationId xmlns:p14="http://schemas.microsoft.com/office/powerpoint/2010/main" val="32301735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FuturaStd-Medium"/>
              </a:rPr>
              <a:t>SCOUTS BSA RANK REQUIREMENTS</a:t>
            </a:r>
            <a:endParaRPr lang="en-US" sz="3600" dirty="0"/>
          </a:p>
        </p:txBody>
      </p:sp>
      <p:sp>
        <p:nvSpPr>
          <p:cNvPr id="3" name="Content Placeholder 2"/>
          <p:cNvSpPr>
            <a:spLocks noGrp="1"/>
          </p:cNvSpPr>
          <p:nvPr>
            <p:ph idx="1"/>
          </p:nvPr>
        </p:nvSpPr>
        <p:spPr>
          <a:xfrm>
            <a:off x="457200" y="1295400"/>
            <a:ext cx="8229600" cy="4525963"/>
          </a:xfrm>
        </p:spPr>
        <p:txBody>
          <a:bodyPr>
            <a:noAutofit/>
          </a:bodyPr>
          <a:lstStyle/>
          <a:p>
            <a:pPr marL="0" indent="0">
              <a:buNone/>
            </a:pPr>
            <a:r>
              <a:rPr lang="en-US" dirty="0"/>
              <a:t>No council, district, unit, or individual has the authority to add to, or to subtract from, any advancement or merit badge requirements. For more detailed information, see the </a:t>
            </a:r>
            <a:r>
              <a:rPr lang="en-US" i="1" dirty="0"/>
              <a:t>Guide to Advancement, </a:t>
            </a:r>
            <a:r>
              <a:rPr lang="en-US" dirty="0"/>
              <a:t>which is available online at wwwscouting.org/Home/GuideToAdvancement.aspx.</a:t>
            </a:r>
            <a:endParaRPr lang="en-US" sz="2600" dirty="0"/>
          </a:p>
        </p:txBody>
      </p:sp>
    </p:spTree>
    <p:extLst>
      <p:ext uri="{BB962C8B-B14F-4D97-AF65-F5344CB8AC3E}">
        <p14:creationId xmlns:p14="http://schemas.microsoft.com/office/powerpoint/2010/main" val="33462401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290</TotalTime>
  <Words>5064</Words>
  <Application>Microsoft Office PowerPoint</Application>
  <PresentationFormat>On-screen Show (4:3)</PresentationFormat>
  <Paragraphs>464</Paragraphs>
  <Slides>65</Slides>
  <Notes>60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FuturaStd-Medium</vt:lpstr>
      <vt:lpstr>Rockwell</vt:lpstr>
      <vt:lpstr>Times New Roman</vt:lpstr>
      <vt:lpstr>Office Theme</vt:lpstr>
      <vt:lpstr>Life Scout to Eagle Scout</vt:lpstr>
      <vt:lpstr>to </vt:lpstr>
      <vt:lpstr>PowerPoint Presentation</vt:lpstr>
      <vt:lpstr>PowerPoint Presentation</vt:lpstr>
      <vt:lpstr>PowerPoint Presentation</vt:lpstr>
      <vt:lpstr>PowerPoint Presentation</vt:lpstr>
      <vt:lpstr>PowerPoint Presentation</vt:lpstr>
      <vt:lpstr>SCOUTS BSA RANK REQUIREMENTS</vt:lpstr>
      <vt:lpstr>SCOUTS BSA RANK REQUIREMENTS</vt:lpstr>
      <vt:lpstr>Websites</vt:lpstr>
      <vt:lpstr>Eagle Scout Forms http://www.sfbac.org/programs/advancement  </vt:lpstr>
      <vt:lpstr>Life to Eagle Candidate Letter and Instructions</vt:lpstr>
      <vt:lpstr>Life to Eagle Candidate Letter and Instructions</vt:lpstr>
      <vt:lpstr>Life to Eagle Candidate Letter and Instructions</vt:lpstr>
      <vt:lpstr>Life to Eagle Candidate Letter and Instructions</vt:lpstr>
      <vt:lpstr>https://www.scouting.org/programs/scouts-bsa/advancement-and-awards/resources/</vt:lpstr>
      <vt:lpstr>5 Tips</vt:lpstr>
      <vt:lpstr>PowerPoint Presentation</vt:lpstr>
      <vt:lpstr>http://blog.scoutingmagazine.org/2015/03/25/5-tips-helping-scouts-reach-eagle-time-runs/</vt:lpstr>
      <vt:lpstr>http://blog.scoutingmagazine.org/2015/03/25/5-tips-helping-scouts-reach-eagle-time-runs/</vt:lpstr>
      <vt:lpstr>http://blog.scoutingmagazine.org/2015/03/25/5-tips-helping-scouts-reach-eagle-time-runs/</vt:lpstr>
      <vt:lpstr>2. Finish the time-sensitive merit badges ASAP.</vt:lpstr>
      <vt:lpstr>1. Remember your role.</vt:lpstr>
      <vt:lpstr>Eagle Scout Rank Application</vt:lpstr>
      <vt:lpstr>Eagle Scout Rank Application pdf fillable sized for computer completion</vt:lpstr>
      <vt:lpstr>Page 2, Bottom Right</vt:lpstr>
      <vt:lpstr>NESA</vt:lpstr>
      <vt:lpstr>Why NESA </vt:lpstr>
      <vt:lpstr>Scholarship Deadline</vt:lpstr>
      <vt:lpstr>Before Starting</vt:lpstr>
      <vt:lpstr>Scoutbook-Roster-Scout-Reports</vt:lpstr>
      <vt:lpstr>Page 1</vt:lpstr>
      <vt:lpstr>AGE REQUIREMENT ELIGIBILITY.</vt:lpstr>
      <vt:lpstr>Age Requirement continued</vt:lpstr>
      <vt:lpstr>Requirement 1</vt:lpstr>
      <vt:lpstr>Requirement 2</vt:lpstr>
      <vt:lpstr>Eagle Scout Rank Process</vt:lpstr>
      <vt:lpstr>PowerPoint Presentation</vt:lpstr>
      <vt:lpstr>Reference Letter Envelope</vt:lpstr>
      <vt:lpstr>Reference Letter Envelope</vt:lpstr>
      <vt:lpstr>Reference Letter Envelope</vt:lpstr>
      <vt:lpstr>Reference Letter Envelope</vt:lpstr>
      <vt:lpstr>Requirement 3</vt:lpstr>
      <vt:lpstr>Requirement 4</vt:lpstr>
      <vt:lpstr>Requirement 5</vt:lpstr>
      <vt:lpstr>Only the Official Workbook May Be Used</vt:lpstr>
      <vt:lpstr>PowerPoint Presentation</vt:lpstr>
      <vt:lpstr>Check the date</vt:lpstr>
      <vt:lpstr>Scouts and Parents or Guardians</vt:lpstr>
      <vt:lpstr>Table of Contents</vt:lpstr>
      <vt:lpstr>Table of Contents</vt:lpstr>
      <vt:lpstr>Attention: Unit, District, and Council Reviewers</vt:lpstr>
      <vt:lpstr>Guide to Safe Scouting</vt:lpstr>
      <vt:lpstr>Requirement 6</vt:lpstr>
      <vt:lpstr>Requirement 6</vt:lpstr>
      <vt:lpstr>Certification</vt:lpstr>
      <vt:lpstr>CERTIFICATION BY APPLICANT</vt:lpstr>
      <vt:lpstr>CERTIFICATION BY APPLICANT</vt:lpstr>
      <vt:lpstr>CERTIFICATION BY APPLICANT</vt:lpstr>
      <vt:lpstr>UNIT APPROVAL (personal signatures required)</vt:lpstr>
      <vt:lpstr>Council Verification</vt:lpstr>
      <vt:lpstr>Requirement 7</vt:lpstr>
      <vt:lpstr>Council Certification</vt:lpstr>
      <vt:lpstr>Further actions</vt:lpstr>
      <vt:lpstr>Life Scout to Eagle Scout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Scout to Eagle Scout</dc:title>
  <dc:creator>Merlin Nygren</dc:creator>
  <cp:lastModifiedBy>Merlin Nygren</cp:lastModifiedBy>
  <cp:revision>1</cp:revision>
  <dcterms:created xsi:type="dcterms:W3CDTF">2020-04-08T23:21:20Z</dcterms:created>
  <dcterms:modified xsi:type="dcterms:W3CDTF">2020-04-09T22:09:24Z</dcterms:modified>
</cp:coreProperties>
</file>